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09" d="100"/>
          <a:sy n="109" d="100"/>
        </p:scale>
        <p:origin x="208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F8FBD5-1232-4F0E-90C9-E57B2E86B9D4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AD946C5-A82E-4872-96B6-32665A50E4E1}">
      <dgm:prSet phldrT="[Text]"/>
      <dgm:spPr>
        <a:solidFill>
          <a:schemeClr val="accent2">
            <a:alpha val="86304"/>
          </a:schemeClr>
        </a:solidFill>
        <a:ln>
          <a:noFill/>
        </a:ln>
      </dgm:spPr>
      <dgm:t>
        <a:bodyPr lIns="91440" rIns="365760"/>
        <a:lstStyle/>
        <a:p>
          <a:r>
            <a:rPr lang="en-US" dirty="0">
              <a:solidFill>
                <a:schemeClr val="bg1"/>
              </a:solidFill>
            </a:rPr>
            <a:t>Current State </a:t>
          </a:r>
        </a:p>
      </dgm:t>
    </dgm:pt>
    <dgm:pt modelId="{A8C88DF6-BC70-44CD-93C2-295A3C3BF77A}" type="parTrans" cxnId="{DEC573A5-E872-4CD3-8A56-D4D7C56DF13C}">
      <dgm:prSet/>
      <dgm:spPr/>
      <dgm:t>
        <a:bodyPr/>
        <a:lstStyle/>
        <a:p>
          <a:endParaRPr lang="en-US"/>
        </a:p>
      </dgm:t>
    </dgm:pt>
    <dgm:pt modelId="{BB374527-4F5D-48F1-9928-4BFC76162D35}" type="sibTrans" cxnId="{DEC573A5-E872-4CD3-8A56-D4D7C56DF13C}">
      <dgm:prSet/>
      <dgm:spPr/>
      <dgm:t>
        <a:bodyPr/>
        <a:lstStyle/>
        <a:p>
          <a:endParaRPr lang="en-US"/>
        </a:p>
      </dgm:t>
    </dgm:pt>
    <dgm:pt modelId="{B96EFB13-F244-4B1D-AECE-E32C6A62481B}">
      <dgm:prSet phldrT="[Text]"/>
      <dgm:spPr>
        <a:solidFill>
          <a:schemeClr val="accent1">
            <a:alpha val="90000"/>
          </a:schemeClr>
        </a:solidFill>
        <a:ln>
          <a:noFill/>
        </a:ln>
      </dgm:spPr>
      <dgm:t>
        <a:bodyPr lIns="365760" rIns="91440"/>
        <a:lstStyle/>
        <a:p>
          <a:r>
            <a:rPr lang="en-US" dirty="0">
              <a:solidFill>
                <a:schemeClr val="bg1"/>
              </a:solidFill>
            </a:rPr>
            <a:t>Future State</a:t>
          </a:r>
        </a:p>
      </dgm:t>
    </dgm:pt>
    <dgm:pt modelId="{EFC0E021-B47D-4499-8265-CDD74FF9FE8D}" type="parTrans" cxnId="{7A0375BB-7404-4831-825D-F7FAAB17BD77}">
      <dgm:prSet/>
      <dgm:spPr/>
      <dgm:t>
        <a:bodyPr/>
        <a:lstStyle/>
        <a:p>
          <a:endParaRPr lang="en-US"/>
        </a:p>
      </dgm:t>
    </dgm:pt>
    <dgm:pt modelId="{D0896098-6339-41C6-B012-48DECFE21994}" type="sibTrans" cxnId="{7A0375BB-7404-4831-825D-F7FAAB17BD77}">
      <dgm:prSet/>
      <dgm:spPr/>
      <dgm:t>
        <a:bodyPr/>
        <a:lstStyle/>
        <a:p>
          <a:endParaRPr lang="en-US"/>
        </a:p>
      </dgm:t>
    </dgm:pt>
    <dgm:pt modelId="{57D9D95F-0F09-412D-83AF-F2E1068351D1}" type="pres">
      <dgm:prSet presAssocID="{80F8FBD5-1232-4F0E-90C9-E57B2E86B9D4}" presName="Name0" presStyleCnt="0">
        <dgm:presLayoutVars>
          <dgm:dir/>
          <dgm:resizeHandles val="exact"/>
        </dgm:presLayoutVars>
      </dgm:prSet>
      <dgm:spPr/>
    </dgm:pt>
    <dgm:pt modelId="{7232DFA8-E145-4A86-87F0-7F356F4C1C8D}" type="pres">
      <dgm:prSet presAssocID="{7AD946C5-A82E-4872-96B6-32665A50E4E1}" presName="Name5" presStyleLbl="vennNode1" presStyleIdx="0" presStyleCnt="2">
        <dgm:presLayoutVars>
          <dgm:bulletEnabled val="1"/>
        </dgm:presLayoutVars>
      </dgm:prSet>
      <dgm:spPr/>
    </dgm:pt>
    <dgm:pt modelId="{505369B8-19F4-494B-BCC8-962C3D5F47D0}" type="pres">
      <dgm:prSet presAssocID="{BB374527-4F5D-48F1-9928-4BFC76162D35}" presName="space" presStyleCnt="0"/>
      <dgm:spPr/>
    </dgm:pt>
    <dgm:pt modelId="{5A165C81-044E-428D-9FCD-BD50BB9B41AA}" type="pres">
      <dgm:prSet presAssocID="{B96EFB13-F244-4B1D-AECE-E32C6A62481B}" presName="Name5" presStyleLbl="vennNode1" presStyleIdx="1" presStyleCnt="2">
        <dgm:presLayoutVars>
          <dgm:bulletEnabled val="1"/>
        </dgm:presLayoutVars>
      </dgm:prSet>
      <dgm:spPr/>
    </dgm:pt>
  </dgm:ptLst>
  <dgm:cxnLst>
    <dgm:cxn modelId="{E78ACC54-AA55-4BC7-87B1-176CA1F0201C}" type="presOf" srcId="{80F8FBD5-1232-4F0E-90C9-E57B2E86B9D4}" destId="{57D9D95F-0F09-412D-83AF-F2E1068351D1}" srcOrd="0" destOrd="0" presId="urn:microsoft.com/office/officeart/2005/8/layout/venn3"/>
    <dgm:cxn modelId="{DEC573A5-E872-4CD3-8A56-D4D7C56DF13C}" srcId="{80F8FBD5-1232-4F0E-90C9-E57B2E86B9D4}" destId="{7AD946C5-A82E-4872-96B6-32665A50E4E1}" srcOrd="0" destOrd="0" parTransId="{A8C88DF6-BC70-44CD-93C2-295A3C3BF77A}" sibTransId="{BB374527-4F5D-48F1-9928-4BFC76162D35}"/>
    <dgm:cxn modelId="{7A0375BB-7404-4831-825D-F7FAAB17BD77}" srcId="{80F8FBD5-1232-4F0E-90C9-E57B2E86B9D4}" destId="{B96EFB13-F244-4B1D-AECE-E32C6A62481B}" srcOrd="1" destOrd="0" parTransId="{EFC0E021-B47D-4499-8265-CDD74FF9FE8D}" sibTransId="{D0896098-6339-41C6-B012-48DECFE21994}"/>
    <dgm:cxn modelId="{C3D32EDC-2540-42E5-8C34-D679972C80E2}" type="presOf" srcId="{7AD946C5-A82E-4872-96B6-32665A50E4E1}" destId="{7232DFA8-E145-4A86-87F0-7F356F4C1C8D}" srcOrd="0" destOrd="0" presId="urn:microsoft.com/office/officeart/2005/8/layout/venn3"/>
    <dgm:cxn modelId="{5AE3DCFC-89EF-4B3B-9927-432B5BA0160C}" type="presOf" srcId="{B96EFB13-F244-4B1D-AECE-E32C6A62481B}" destId="{5A165C81-044E-428D-9FCD-BD50BB9B41AA}" srcOrd="0" destOrd="0" presId="urn:microsoft.com/office/officeart/2005/8/layout/venn3"/>
    <dgm:cxn modelId="{6605A076-E0BC-4A62-A393-2DA3FD284FBB}" type="presParOf" srcId="{57D9D95F-0F09-412D-83AF-F2E1068351D1}" destId="{7232DFA8-E145-4A86-87F0-7F356F4C1C8D}" srcOrd="0" destOrd="0" presId="urn:microsoft.com/office/officeart/2005/8/layout/venn3"/>
    <dgm:cxn modelId="{C9A33CF2-FB03-4396-B7A8-92A01C3BF0AE}" type="presParOf" srcId="{57D9D95F-0F09-412D-83AF-F2E1068351D1}" destId="{505369B8-19F4-494B-BCC8-962C3D5F47D0}" srcOrd="1" destOrd="0" presId="urn:microsoft.com/office/officeart/2005/8/layout/venn3"/>
    <dgm:cxn modelId="{247BCE81-C479-4161-9756-34F18EE369AF}" type="presParOf" srcId="{57D9D95F-0F09-412D-83AF-F2E1068351D1}" destId="{5A165C81-044E-428D-9FCD-BD50BB9B41AA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98FE9E-A9BD-4082-86D7-67D6A7E76E8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DFA497-F372-4881-B637-4D53E853B87A}">
      <dgm:prSet phldrT="[Text]" custT="1"/>
      <dgm:spPr/>
      <dgm:t>
        <a:bodyPr/>
        <a:lstStyle/>
        <a:p>
          <a:r>
            <a:rPr lang="en-US" sz="1000" dirty="0"/>
            <a:t>Solution 1</a:t>
          </a:r>
        </a:p>
      </dgm:t>
    </dgm:pt>
    <dgm:pt modelId="{A95A0957-1980-4BE1-831F-25DAACE6C31B}" type="parTrans" cxnId="{365AC06F-7094-43D0-AB8D-C74A0D15D839}">
      <dgm:prSet/>
      <dgm:spPr/>
      <dgm:t>
        <a:bodyPr/>
        <a:lstStyle/>
        <a:p>
          <a:endParaRPr lang="en-US" sz="1000"/>
        </a:p>
      </dgm:t>
    </dgm:pt>
    <dgm:pt modelId="{057A75A0-DC7B-4061-A617-E254058DC570}" type="sibTrans" cxnId="{365AC06F-7094-43D0-AB8D-C74A0D15D839}">
      <dgm:prSet/>
      <dgm:spPr/>
      <dgm:t>
        <a:bodyPr/>
        <a:lstStyle/>
        <a:p>
          <a:endParaRPr lang="en-US" sz="1000"/>
        </a:p>
      </dgm:t>
    </dgm:pt>
    <dgm:pt modelId="{96D2D562-A9A7-4B56-AED3-034019708AA8}">
      <dgm:prSet phldrT="[Text]" custT="1"/>
      <dgm:spPr/>
      <dgm:t>
        <a:bodyPr/>
        <a:lstStyle/>
        <a:p>
          <a:r>
            <a:rPr lang="en-US" sz="1000" dirty="0"/>
            <a:t>Solution 2</a:t>
          </a:r>
        </a:p>
      </dgm:t>
    </dgm:pt>
    <dgm:pt modelId="{BF356B3F-64D9-4A7E-9B8A-7B5B2B9C7045}" type="parTrans" cxnId="{EF45F445-0930-48BC-BBED-893E84207B1B}">
      <dgm:prSet/>
      <dgm:spPr/>
      <dgm:t>
        <a:bodyPr/>
        <a:lstStyle/>
        <a:p>
          <a:endParaRPr lang="en-US" sz="1000"/>
        </a:p>
      </dgm:t>
    </dgm:pt>
    <dgm:pt modelId="{06138A9C-A97E-485F-BFD7-B47A5BC65720}" type="sibTrans" cxnId="{EF45F445-0930-48BC-BBED-893E84207B1B}">
      <dgm:prSet/>
      <dgm:spPr/>
      <dgm:t>
        <a:bodyPr/>
        <a:lstStyle/>
        <a:p>
          <a:endParaRPr lang="en-US" sz="1000"/>
        </a:p>
      </dgm:t>
    </dgm:pt>
    <dgm:pt modelId="{C48E89F0-900E-45D8-A4AA-8B802672A894}">
      <dgm:prSet phldrT="[Text]" custT="1"/>
      <dgm:spPr/>
      <dgm:t>
        <a:bodyPr/>
        <a:lstStyle/>
        <a:p>
          <a:r>
            <a:rPr lang="en-US" sz="1000" dirty="0"/>
            <a:t>Solution 4</a:t>
          </a:r>
        </a:p>
      </dgm:t>
    </dgm:pt>
    <dgm:pt modelId="{9DAF91E9-52A1-4100-B6FC-ABC87734A443}" type="parTrans" cxnId="{49C3DCC0-02B7-4289-A711-2069115A3E98}">
      <dgm:prSet/>
      <dgm:spPr/>
      <dgm:t>
        <a:bodyPr/>
        <a:lstStyle/>
        <a:p>
          <a:endParaRPr lang="en-US" sz="1000"/>
        </a:p>
      </dgm:t>
    </dgm:pt>
    <dgm:pt modelId="{6FDD360E-3151-493D-98DE-FD4502573A39}" type="sibTrans" cxnId="{49C3DCC0-02B7-4289-A711-2069115A3E98}">
      <dgm:prSet/>
      <dgm:spPr/>
      <dgm:t>
        <a:bodyPr/>
        <a:lstStyle/>
        <a:p>
          <a:endParaRPr lang="en-US" sz="1000"/>
        </a:p>
      </dgm:t>
    </dgm:pt>
    <dgm:pt modelId="{C3907F1C-F8E8-4D1D-AD90-6423EBF9EE93}">
      <dgm:prSet custT="1"/>
      <dgm:spPr/>
      <dgm:t>
        <a:bodyPr/>
        <a:lstStyle/>
        <a:p>
          <a:r>
            <a:rPr lang="en-US" sz="1000" dirty="0"/>
            <a:t>Solution 3</a:t>
          </a:r>
        </a:p>
      </dgm:t>
    </dgm:pt>
    <dgm:pt modelId="{1F9E69BD-6237-49AC-9BC2-E3FF481434AD}" type="parTrans" cxnId="{8AF3F360-7EBD-4513-8E00-C872BCC9D96B}">
      <dgm:prSet/>
      <dgm:spPr/>
      <dgm:t>
        <a:bodyPr/>
        <a:lstStyle/>
        <a:p>
          <a:endParaRPr lang="en-US" sz="1000"/>
        </a:p>
      </dgm:t>
    </dgm:pt>
    <dgm:pt modelId="{8163F526-1FC1-42A3-B016-0ABC3D6E99A5}" type="sibTrans" cxnId="{8AF3F360-7EBD-4513-8E00-C872BCC9D96B}">
      <dgm:prSet/>
      <dgm:spPr/>
      <dgm:t>
        <a:bodyPr/>
        <a:lstStyle/>
        <a:p>
          <a:endParaRPr lang="en-US" sz="1000"/>
        </a:p>
      </dgm:t>
    </dgm:pt>
    <dgm:pt modelId="{66A717C8-4E57-43CB-B89F-95B215A78537}">
      <dgm:prSet custT="1"/>
      <dgm:spPr/>
      <dgm:t>
        <a:bodyPr/>
        <a:lstStyle/>
        <a:p>
          <a:r>
            <a:rPr lang="en-US" sz="1000" dirty="0"/>
            <a:t>Solution 5</a:t>
          </a:r>
        </a:p>
      </dgm:t>
    </dgm:pt>
    <dgm:pt modelId="{D56A6A74-5BA9-404B-9FA5-C9091AC4391C}" type="parTrans" cxnId="{37B1E01C-6B24-4C98-B0D1-ED1CC4E7105F}">
      <dgm:prSet/>
      <dgm:spPr/>
      <dgm:t>
        <a:bodyPr/>
        <a:lstStyle/>
        <a:p>
          <a:endParaRPr lang="en-US" sz="1000"/>
        </a:p>
      </dgm:t>
    </dgm:pt>
    <dgm:pt modelId="{A9B8CEC5-87CF-4A77-84C6-C24D95A952EF}" type="sibTrans" cxnId="{37B1E01C-6B24-4C98-B0D1-ED1CC4E7105F}">
      <dgm:prSet/>
      <dgm:spPr/>
      <dgm:t>
        <a:bodyPr/>
        <a:lstStyle/>
        <a:p>
          <a:endParaRPr lang="en-US" sz="1000"/>
        </a:p>
      </dgm:t>
    </dgm:pt>
    <dgm:pt modelId="{795337B9-EE40-4523-BF7C-7EE44095CBCE}">
      <dgm:prSet custT="1"/>
      <dgm:spPr/>
      <dgm:t>
        <a:bodyPr/>
        <a:lstStyle/>
        <a:p>
          <a:r>
            <a:rPr lang="en-US" sz="1000" dirty="0"/>
            <a:t>Solution 6</a:t>
          </a:r>
        </a:p>
      </dgm:t>
    </dgm:pt>
    <dgm:pt modelId="{FB3AF87F-6BAF-4968-ABAB-A40899736D24}" type="parTrans" cxnId="{51C15ACB-C0EB-40F3-A2B2-852538CF740D}">
      <dgm:prSet/>
      <dgm:spPr/>
      <dgm:t>
        <a:bodyPr/>
        <a:lstStyle/>
        <a:p>
          <a:endParaRPr lang="en-US" sz="1000"/>
        </a:p>
      </dgm:t>
    </dgm:pt>
    <dgm:pt modelId="{A7888DC8-E12B-487B-9D87-625C9C9962D4}" type="sibTrans" cxnId="{51C15ACB-C0EB-40F3-A2B2-852538CF740D}">
      <dgm:prSet/>
      <dgm:spPr/>
      <dgm:t>
        <a:bodyPr/>
        <a:lstStyle/>
        <a:p>
          <a:endParaRPr lang="en-US" sz="1000"/>
        </a:p>
      </dgm:t>
    </dgm:pt>
    <dgm:pt modelId="{16DFA846-3E23-43A0-8137-C5824D6C3169}">
      <dgm:prSet custT="1"/>
      <dgm:spPr/>
      <dgm:t>
        <a:bodyPr/>
        <a:lstStyle/>
        <a:p>
          <a:r>
            <a:rPr lang="en-US" sz="1000" dirty="0"/>
            <a:t>Solution 7</a:t>
          </a:r>
        </a:p>
      </dgm:t>
    </dgm:pt>
    <dgm:pt modelId="{020BD49B-918D-4FD8-BA30-8B833E7E5B13}" type="parTrans" cxnId="{7CDE3C25-23BE-4AF0-9D8E-598073A3AFE7}">
      <dgm:prSet/>
      <dgm:spPr/>
      <dgm:t>
        <a:bodyPr/>
        <a:lstStyle/>
        <a:p>
          <a:endParaRPr lang="en-US" sz="1000"/>
        </a:p>
      </dgm:t>
    </dgm:pt>
    <dgm:pt modelId="{1C5DE1C7-0231-49E8-B62B-ECBF8B109FA0}" type="sibTrans" cxnId="{7CDE3C25-23BE-4AF0-9D8E-598073A3AFE7}">
      <dgm:prSet/>
      <dgm:spPr/>
      <dgm:t>
        <a:bodyPr/>
        <a:lstStyle/>
        <a:p>
          <a:endParaRPr lang="en-US" sz="1000"/>
        </a:p>
      </dgm:t>
    </dgm:pt>
    <dgm:pt modelId="{FC3F37D9-0A33-4F73-A31D-90424BCA953C}" type="pres">
      <dgm:prSet presAssocID="{2398FE9E-A9BD-4082-86D7-67D6A7E76E81}" presName="Name0" presStyleCnt="0">
        <dgm:presLayoutVars>
          <dgm:chMax val="7"/>
          <dgm:chPref val="7"/>
          <dgm:dir/>
        </dgm:presLayoutVars>
      </dgm:prSet>
      <dgm:spPr/>
    </dgm:pt>
    <dgm:pt modelId="{F5A7245E-B7C2-496B-B2F4-3BA7C8BA3A30}" type="pres">
      <dgm:prSet presAssocID="{2398FE9E-A9BD-4082-86D7-67D6A7E76E81}" presName="Name1" presStyleCnt="0"/>
      <dgm:spPr/>
    </dgm:pt>
    <dgm:pt modelId="{4343B742-B34D-4CA5-9EF3-BAD85FF290BF}" type="pres">
      <dgm:prSet presAssocID="{2398FE9E-A9BD-4082-86D7-67D6A7E76E81}" presName="cycle" presStyleCnt="0"/>
      <dgm:spPr/>
    </dgm:pt>
    <dgm:pt modelId="{69154F0C-2271-46D9-A276-CC669879B3DB}" type="pres">
      <dgm:prSet presAssocID="{2398FE9E-A9BD-4082-86D7-67D6A7E76E81}" presName="srcNode" presStyleLbl="node1" presStyleIdx="0" presStyleCnt="7"/>
      <dgm:spPr/>
    </dgm:pt>
    <dgm:pt modelId="{9C340E8B-5076-490C-8B33-10C8E964A349}" type="pres">
      <dgm:prSet presAssocID="{2398FE9E-A9BD-4082-86D7-67D6A7E76E81}" presName="conn" presStyleLbl="parChTrans1D2" presStyleIdx="0" presStyleCnt="1" custScaleX="100167" custScaleY="100167"/>
      <dgm:spPr/>
    </dgm:pt>
    <dgm:pt modelId="{1B891CFF-4D22-430C-BE56-E185868CBE10}" type="pres">
      <dgm:prSet presAssocID="{2398FE9E-A9BD-4082-86D7-67D6A7E76E81}" presName="extraNode" presStyleLbl="node1" presStyleIdx="0" presStyleCnt="7"/>
      <dgm:spPr/>
    </dgm:pt>
    <dgm:pt modelId="{7A2E3FF1-8F14-4556-B3A9-BDF31FAEBDC0}" type="pres">
      <dgm:prSet presAssocID="{2398FE9E-A9BD-4082-86D7-67D6A7E76E81}" presName="dstNode" presStyleLbl="node1" presStyleIdx="0" presStyleCnt="7"/>
      <dgm:spPr/>
    </dgm:pt>
    <dgm:pt modelId="{990624CB-BA03-454A-A977-53F6CAE7411A}" type="pres">
      <dgm:prSet presAssocID="{D3DFA497-F372-4881-B637-4D53E853B87A}" presName="text_1" presStyleLbl="node1" presStyleIdx="0" presStyleCnt="7">
        <dgm:presLayoutVars>
          <dgm:bulletEnabled val="1"/>
        </dgm:presLayoutVars>
      </dgm:prSet>
      <dgm:spPr/>
    </dgm:pt>
    <dgm:pt modelId="{5DD625A2-C0B4-4219-8EEC-8A65BA337571}" type="pres">
      <dgm:prSet presAssocID="{D3DFA497-F372-4881-B637-4D53E853B87A}" presName="accent_1" presStyleCnt="0"/>
      <dgm:spPr/>
    </dgm:pt>
    <dgm:pt modelId="{2A3F2C65-38AB-4D6D-B63B-5B7B16A7647F}" type="pres">
      <dgm:prSet presAssocID="{D3DFA497-F372-4881-B637-4D53E853B87A}" presName="accentRepeatNode" presStyleLbl="solidFgAcc1" presStyleIdx="0" presStyleCnt="7"/>
      <dgm:spPr/>
    </dgm:pt>
    <dgm:pt modelId="{CCB5DD1D-C056-48F1-8761-5D20AAE48E37}" type="pres">
      <dgm:prSet presAssocID="{96D2D562-A9A7-4B56-AED3-034019708AA8}" presName="text_2" presStyleLbl="node1" presStyleIdx="1" presStyleCnt="7">
        <dgm:presLayoutVars>
          <dgm:bulletEnabled val="1"/>
        </dgm:presLayoutVars>
      </dgm:prSet>
      <dgm:spPr/>
    </dgm:pt>
    <dgm:pt modelId="{357F008F-D392-4ADB-9B08-C69D2B4FCFB5}" type="pres">
      <dgm:prSet presAssocID="{96D2D562-A9A7-4B56-AED3-034019708AA8}" presName="accent_2" presStyleCnt="0"/>
      <dgm:spPr/>
    </dgm:pt>
    <dgm:pt modelId="{88E2C2D6-CD54-46A6-9E9E-D42D8F3B036A}" type="pres">
      <dgm:prSet presAssocID="{96D2D562-A9A7-4B56-AED3-034019708AA8}" presName="accentRepeatNode" presStyleLbl="solidFgAcc1" presStyleIdx="1" presStyleCnt="7"/>
      <dgm:spPr/>
    </dgm:pt>
    <dgm:pt modelId="{967901A5-5389-4A7C-9556-4585EFC3C344}" type="pres">
      <dgm:prSet presAssocID="{C3907F1C-F8E8-4D1D-AD90-6423EBF9EE93}" presName="text_3" presStyleLbl="node1" presStyleIdx="2" presStyleCnt="7">
        <dgm:presLayoutVars>
          <dgm:bulletEnabled val="1"/>
        </dgm:presLayoutVars>
      </dgm:prSet>
      <dgm:spPr/>
    </dgm:pt>
    <dgm:pt modelId="{FADF127A-4FE1-4C68-919C-5F549E36182B}" type="pres">
      <dgm:prSet presAssocID="{C3907F1C-F8E8-4D1D-AD90-6423EBF9EE93}" presName="accent_3" presStyleCnt="0"/>
      <dgm:spPr/>
    </dgm:pt>
    <dgm:pt modelId="{3EB5DF95-4DCB-4BF4-9F93-7921F9456DC6}" type="pres">
      <dgm:prSet presAssocID="{C3907F1C-F8E8-4D1D-AD90-6423EBF9EE93}" presName="accentRepeatNode" presStyleLbl="solidFgAcc1" presStyleIdx="2" presStyleCnt="7"/>
      <dgm:spPr/>
    </dgm:pt>
    <dgm:pt modelId="{A45EDD6F-2F25-4CE1-B541-D22BA0E34722}" type="pres">
      <dgm:prSet presAssocID="{C48E89F0-900E-45D8-A4AA-8B802672A894}" presName="text_4" presStyleLbl="node1" presStyleIdx="3" presStyleCnt="7">
        <dgm:presLayoutVars>
          <dgm:bulletEnabled val="1"/>
        </dgm:presLayoutVars>
      </dgm:prSet>
      <dgm:spPr/>
    </dgm:pt>
    <dgm:pt modelId="{CBDB1B8D-27F6-41D9-ADAC-2296597705EA}" type="pres">
      <dgm:prSet presAssocID="{C48E89F0-900E-45D8-A4AA-8B802672A894}" presName="accent_4" presStyleCnt="0"/>
      <dgm:spPr/>
    </dgm:pt>
    <dgm:pt modelId="{9CA77019-BABC-4E2B-88A6-CE1B64C57BB3}" type="pres">
      <dgm:prSet presAssocID="{C48E89F0-900E-45D8-A4AA-8B802672A894}" presName="accentRepeatNode" presStyleLbl="solidFgAcc1" presStyleIdx="3" presStyleCnt="7"/>
      <dgm:spPr/>
    </dgm:pt>
    <dgm:pt modelId="{AE146367-6C25-49FF-8A9A-3A7D8F2BF8F2}" type="pres">
      <dgm:prSet presAssocID="{66A717C8-4E57-43CB-B89F-95B215A78537}" presName="text_5" presStyleLbl="node1" presStyleIdx="4" presStyleCnt="7">
        <dgm:presLayoutVars>
          <dgm:bulletEnabled val="1"/>
        </dgm:presLayoutVars>
      </dgm:prSet>
      <dgm:spPr/>
    </dgm:pt>
    <dgm:pt modelId="{C1A9D96B-C7BF-4516-8479-23D136FE9FE3}" type="pres">
      <dgm:prSet presAssocID="{66A717C8-4E57-43CB-B89F-95B215A78537}" presName="accent_5" presStyleCnt="0"/>
      <dgm:spPr/>
    </dgm:pt>
    <dgm:pt modelId="{A1A72C71-5A08-4A84-A1AD-6BDC1504E8B7}" type="pres">
      <dgm:prSet presAssocID="{66A717C8-4E57-43CB-B89F-95B215A78537}" presName="accentRepeatNode" presStyleLbl="solidFgAcc1" presStyleIdx="4" presStyleCnt="7"/>
      <dgm:spPr/>
    </dgm:pt>
    <dgm:pt modelId="{8F0FBF85-52D0-49B7-884B-35B9F3198E73}" type="pres">
      <dgm:prSet presAssocID="{795337B9-EE40-4523-BF7C-7EE44095CBCE}" presName="text_6" presStyleLbl="node1" presStyleIdx="5" presStyleCnt="7">
        <dgm:presLayoutVars>
          <dgm:bulletEnabled val="1"/>
        </dgm:presLayoutVars>
      </dgm:prSet>
      <dgm:spPr/>
    </dgm:pt>
    <dgm:pt modelId="{64A333B9-CDA8-478C-8CF7-1E4EAB399AA8}" type="pres">
      <dgm:prSet presAssocID="{795337B9-EE40-4523-BF7C-7EE44095CBCE}" presName="accent_6" presStyleCnt="0"/>
      <dgm:spPr/>
    </dgm:pt>
    <dgm:pt modelId="{ECBC66A6-F61E-4976-B995-4B4E6546EFC4}" type="pres">
      <dgm:prSet presAssocID="{795337B9-EE40-4523-BF7C-7EE44095CBCE}" presName="accentRepeatNode" presStyleLbl="solidFgAcc1" presStyleIdx="5" presStyleCnt="7"/>
      <dgm:spPr/>
    </dgm:pt>
    <dgm:pt modelId="{BC18ABAB-7D7B-48A5-866B-37A89B365C63}" type="pres">
      <dgm:prSet presAssocID="{16DFA846-3E23-43A0-8137-C5824D6C3169}" presName="text_7" presStyleLbl="node1" presStyleIdx="6" presStyleCnt="7">
        <dgm:presLayoutVars>
          <dgm:bulletEnabled val="1"/>
        </dgm:presLayoutVars>
      </dgm:prSet>
      <dgm:spPr/>
    </dgm:pt>
    <dgm:pt modelId="{35411C61-5E4E-4612-B6C3-8887C3FFC1DC}" type="pres">
      <dgm:prSet presAssocID="{16DFA846-3E23-43A0-8137-C5824D6C3169}" presName="accent_7" presStyleCnt="0"/>
      <dgm:spPr/>
    </dgm:pt>
    <dgm:pt modelId="{99A26495-5D03-4D22-AD79-0BD531C75712}" type="pres">
      <dgm:prSet presAssocID="{16DFA846-3E23-43A0-8137-C5824D6C3169}" presName="accentRepeatNode" presStyleLbl="solidFgAcc1" presStyleIdx="6" presStyleCnt="7"/>
      <dgm:spPr/>
    </dgm:pt>
  </dgm:ptLst>
  <dgm:cxnLst>
    <dgm:cxn modelId="{7B15CF05-3097-4964-8CEF-91D6F0163124}" type="presOf" srcId="{66A717C8-4E57-43CB-B89F-95B215A78537}" destId="{AE146367-6C25-49FF-8A9A-3A7D8F2BF8F2}" srcOrd="0" destOrd="0" presId="urn:microsoft.com/office/officeart/2008/layout/VerticalCurvedList"/>
    <dgm:cxn modelId="{B3353A0B-829C-4B8B-B903-E76E8641ED32}" type="presOf" srcId="{C3907F1C-F8E8-4D1D-AD90-6423EBF9EE93}" destId="{967901A5-5389-4A7C-9556-4585EFC3C344}" srcOrd="0" destOrd="0" presId="urn:microsoft.com/office/officeart/2008/layout/VerticalCurvedList"/>
    <dgm:cxn modelId="{37B1E01C-6B24-4C98-B0D1-ED1CC4E7105F}" srcId="{2398FE9E-A9BD-4082-86D7-67D6A7E76E81}" destId="{66A717C8-4E57-43CB-B89F-95B215A78537}" srcOrd="4" destOrd="0" parTransId="{D56A6A74-5BA9-404B-9FA5-C9091AC4391C}" sibTransId="{A9B8CEC5-87CF-4A77-84C6-C24D95A952EF}"/>
    <dgm:cxn modelId="{7CDE3C25-23BE-4AF0-9D8E-598073A3AFE7}" srcId="{2398FE9E-A9BD-4082-86D7-67D6A7E76E81}" destId="{16DFA846-3E23-43A0-8137-C5824D6C3169}" srcOrd="6" destOrd="0" parTransId="{020BD49B-918D-4FD8-BA30-8B833E7E5B13}" sibTransId="{1C5DE1C7-0231-49E8-B62B-ECBF8B109FA0}"/>
    <dgm:cxn modelId="{42B90734-808E-4DEA-BA98-4AD7169F001C}" type="presOf" srcId="{D3DFA497-F372-4881-B637-4D53E853B87A}" destId="{990624CB-BA03-454A-A977-53F6CAE7411A}" srcOrd="0" destOrd="0" presId="urn:microsoft.com/office/officeart/2008/layout/VerticalCurvedList"/>
    <dgm:cxn modelId="{EF45F445-0930-48BC-BBED-893E84207B1B}" srcId="{2398FE9E-A9BD-4082-86D7-67D6A7E76E81}" destId="{96D2D562-A9A7-4B56-AED3-034019708AA8}" srcOrd="1" destOrd="0" parTransId="{BF356B3F-64D9-4A7E-9B8A-7B5B2B9C7045}" sibTransId="{06138A9C-A97E-485F-BFD7-B47A5BC65720}"/>
    <dgm:cxn modelId="{76A32948-7CB8-4D33-BB18-DB84166D4E55}" type="presOf" srcId="{16DFA846-3E23-43A0-8137-C5824D6C3169}" destId="{BC18ABAB-7D7B-48A5-866B-37A89B365C63}" srcOrd="0" destOrd="0" presId="urn:microsoft.com/office/officeart/2008/layout/VerticalCurvedList"/>
    <dgm:cxn modelId="{32DEA24C-37A2-44ED-B31E-632B9CD4C517}" type="presOf" srcId="{795337B9-EE40-4523-BF7C-7EE44095CBCE}" destId="{8F0FBF85-52D0-49B7-884B-35B9F3198E73}" srcOrd="0" destOrd="0" presId="urn:microsoft.com/office/officeart/2008/layout/VerticalCurvedList"/>
    <dgm:cxn modelId="{8023AA52-2BA1-4B64-8AC2-540DFB121FCB}" type="presOf" srcId="{C48E89F0-900E-45D8-A4AA-8B802672A894}" destId="{A45EDD6F-2F25-4CE1-B541-D22BA0E34722}" srcOrd="0" destOrd="0" presId="urn:microsoft.com/office/officeart/2008/layout/VerticalCurvedList"/>
    <dgm:cxn modelId="{8AF3F360-7EBD-4513-8E00-C872BCC9D96B}" srcId="{2398FE9E-A9BD-4082-86D7-67D6A7E76E81}" destId="{C3907F1C-F8E8-4D1D-AD90-6423EBF9EE93}" srcOrd="2" destOrd="0" parTransId="{1F9E69BD-6237-49AC-9BC2-E3FF481434AD}" sibTransId="{8163F526-1FC1-42A3-B016-0ABC3D6E99A5}"/>
    <dgm:cxn modelId="{365AC06F-7094-43D0-AB8D-C74A0D15D839}" srcId="{2398FE9E-A9BD-4082-86D7-67D6A7E76E81}" destId="{D3DFA497-F372-4881-B637-4D53E853B87A}" srcOrd="0" destOrd="0" parTransId="{A95A0957-1980-4BE1-831F-25DAACE6C31B}" sibTransId="{057A75A0-DC7B-4061-A617-E254058DC570}"/>
    <dgm:cxn modelId="{9B072477-462F-4766-B922-E5E9B7571056}" type="presOf" srcId="{96D2D562-A9A7-4B56-AED3-034019708AA8}" destId="{CCB5DD1D-C056-48F1-8761-5D20AAE48E37}" srcOrd="0" destOrd="0" presId="urn:microsoft.com/office/officeart/2008/layout/VerticalCurvedList"/>
    <dgm:cxn modelId="{49C3DCC0-02B7-4289-A711-2069115A3E98}" srcId="{2398FE9E-A9BD-4082-86D7-67D6A7E76E81}" destId="{C48E89F0-900E-45D8-A4AA-8B802672A894}" srcOrd="3" destOrd="0" parTransId="{9DAF91E9-52A1-4100-B6FC-ABC87734A443}" sibTransId="{6FDD360E-3151-493D-98DE-FD4502573A39}"/>
    <dgm:cxn modelId="{160C25C5-3313-4727-94B1-D41896C38AF8}" type="presOf" srcId="{057A75A0-DC7B-4061-A617-E254058DC570}" destId="{9C340E8B-5076-490C-8B33-10C8E964A349}" srcOrd="0" destOrd="0" presId="urn:microsoft.com/office/officeart/2008/layout/VerticalCurvedList"/>
    <dgm:cxn modelId="{51C15ACB-C0EB-40F3-A2B2-852538CF740D}" srcId="{2398FE9E-A9BD-4082-86D7-67D6A7E76E81}" destId="{795337B9-EE40-4523-BF7C-7EE44095CBCE}" srcOrd="5" destOrd="0" parTransId="{FB3AF87F-6BAF-4968-ABAB-A40899736D24}" sibTransId="{A7888DC8-E12B-487B-9D87-625C9C9962D4}"/>
    <dgm:cxn modelId="{C165F9D3-7DC5-46B2-8184-3B41A80E7F94}" type="presOf" srcId="{2398FE9E-A9BD-4082-86D7-67D6A7E76E81}" destId="{FC3F37D9-0A33-4F73-A31D-90424BCA953C}" srcOrd="0" destOrd="0" presId="urn:microsoft.com/office/officeart/2008/layout/VerticalCurvedList"/>
    <dgm:cxn modelId="{FF47F17E-F284-475E-A77C-A5AC646CD0A8}" type="presParOf" srcId="{FC3F37D9-0A33-4F73-A31D-90424BCA953C}" destId="{F5A7245E-B7C2-496B-B2F4-3BA7C8BA3A30}" srcOrd="0" destOrd="0" presId="urn:microsoft.com/office/officeart/2008/layout/VerticalCurvedList"/>
    <dgm:cxn modelId="{5DDB06AF-2266-4B6A-B0F8-FF6AD52E48D4}" type="presParOf" srcId="{F5A7245E-B7C2-496B-B2F4-3BA7C8BA3A30}" destId="{4343B742-B34D-4CA5-9EF3-BAD85FF290BF}" srcOrd="0" destOrd="0" presId="urn:microsoft.com/office/officeart/2008/layout/VerticalCurvedList"/>
    <dgm:cxn modelId="{FF64B050-7752-4EBA-B7DC-0EF178A645BE}" type="presParOf" srcId="{4343B742-B34D-4CA5-9EF3-BAD85FF290BF}" destId="{69154F0C-2271-46D9-A276-CC669879B3DB}" srcOrd="0" destOrd="0" presId="urn:microsoft.com/office/officeart/2008/layout/VerticalCurvedList"/>
    <dgm:cxn modelId="{109B7021-5CE1-458A-B757-B513AEF3D6D6}" type="presParOf" srcId="{4343B742-B34D-4CA5-9EF3-BAD85FF290BF}" destId="{9C340E8B-5076-490C-8B33-10C8E964A349}" srcOrd="1" destOrd="0" presId="urn:microsoft.com/office/officeart/2008/layout/VerticalCurvedList"/>
    <dgm:cxn modelId="{F110C23C-69A2-4F20-A079-7B40AF32A61C}" type="presParOf" srcId="{4343B742-B34D-4CA5-9EF3-BAD85FF290BF}" destId="{1B891CFF-4D22-430C-BE56-E185868CBE10}" srcOrd="2" destOrd="0" presId="urn:microsoft.com/office/officeart/2008/layout/VerticalCurvedList"/>
    <dgm:cxn modelId="{A450A5D0-87E0-4D7E-8C61-2CA3BB8CFC4D}" type="presParOf" srcId="{4343B742-B34D-4CA5-9EF3-BAD85FF290BF}" destId="{7A2E3FF1-8F14-4556-B3A9-BDF31FAEBDC0}" srcOrd="3" destOrd="0" presId="urn:microsoft.com/office/officeart/2008/layout/VerticalCurvedList"/>
    <dgm:cxn modelId="{97E5AE97-C200-4E16-8862-633F8B3F63B0}" type="presParOf" srcId="{F5A7245E-B7C2-496B-B2F4-3BA7C8BA3A30}" destId="{990624CB-BA03-454A-A977-53F6CAE7411A}" srcOrd="1" destOrd="0" presId="urn:microsoft.com/office/officeart/2008/layout/VerticalCurvedList"/>
    <dgm:cxn modelId="{0A4480C3-B889-4AFA-8F83-6D09A58551C8}" type="presParOf" srcId="{F5A7245E-B7C2-496B-B2F4-3BA7C8BA3A30}" destId="{5DD625A2-C0B4-4219-8EEC-8A65BA337571}" srcOrd="2" destOrd="0" presId="urn:microsoft.com/office/officeart/2008/layout/VerticalCurvedList"/>
    <dgm:cxn modelId="{157A6BF7-BBEA-4AEA-9F52-096ADC5AC37E}" type="presParOf" srcId="{5DD625A2-C0B4-4219-8EEC-8A65BA337571}" destId="{2A3F2C65-38AB-4D6D-B63B-5B7B16A7647F}" srcOrd="0" destOrd="0" presId="urn:microsoft.com/office/officeart/2008/layout/VerticalCurvedList"/>
    <dgm:cxn modelId="{BE03C833-96FB-4777-A7FE-DC87091656B9}" type="presParOf" srcId="{F5A7245E-B7C2-496B-B2F4-3BA7C8BA3A30}" destId="{CCB5DD1D-C056-48F1-8761-5D20AAE48E37}" srcOrd="3" destOrd="0" presId="urn:microsoft.com/office/officeart/2008/layout/VerticalCurvedList"/>
    <dgm:cxn modelId="{17853C07-F19A-43B0-A637-4CDFAB15D336}" type="presParOf" srcId="{F5A7245E-B7C2-496B-B2F4-3BA7C8BA3A30}" destId="{357F008F-D392-4ADB-9B08-C69D2B4FCFB5}" srcOrd="4" destOrd="0" presId="urn:microsoft.com/office/officeart/2008/layout/VerticalCurvedList"/>
    <dgm:cxn modelId="{0807724B-6F81-4EC7-8955-21AAC0B7115A}" type="presParOf" srcId="{357F008F-D392-4ADB-9B08-C69D2B4FCFB5}" destId="{88E2C2D6-CD54-46A6-9E9E-D42D8F3B036A}" srcOrd="0" destOrd="0" presId="urn:microsoft.com/office/officeart/2008/layout/VerticalCurvedList"/>
    <dgm:cxn modelId="{8175B2DD-27B1-4624-AB95-DEC152F9C0D6}" type="presParOf" srcId="{F5A7245E-B7C2-496B-B2F4-3BA7C8BA3A30}" destId="{967901A5-5389-4A7C-9556-4585EFC3C344}" srcOrd="5" destOrd="0" presId="urn:microsoft.com/office/officeart/2008/layout/VerticalCurvedList"/>
    <dgm:cxn modelId="{BE2D4275-A288-4DC5-BF85-358DE699476A}" type="presParOf" srcId="{F5A7245E-B7C2-496B-B2F4-3BA7C8BA3A30}" destId="{FADF127A-4FE1-4C68-919C-5F549E36182B}" srcOrd="6" destOrd="0" presId="urn:microsoft.com/office/officeart/2008/layout/VerticalCurvedList"/>
    <dgm:cxn modelId="{E59FDDF6-8D82-4FFD-8314-CC9185BD94F0}" type="presParOf" srcId="{FADF127A-4FE1-4C68-919C-5F549E36182B}" destId="{3EB5DF95-4DCB-4BF4-9F93-7921F9456DC6}" srcOrd="0" destOrd="0" presId="urn:microsoft.com/office/officeart/2008/layout/VerticalCurvedList"/>
    <dgm:cxn modelId="{4AE8F009-0FB4-4178-B2CB-08AFA9C0A5CC}" type="presParOf" srcId="{F5A7245E-B7C2-496B-B2F4-3BA7C8BA3A30}" destId="{A45EDD6F-2F25-4CE1-B541-D22BA0E34722}" srcOrd="7" destOrd="0" presId="urn:microsoft.com/office/officeart/2008/layout/VerticalCurvedList"/>
    <dgm:cxn modelId="{9EED0855-596B-47D0-976D-58A8D98BB22C}" type="presParOf" srcId="{F5A7245E-B7C2-496B-B2F4-3BA7C8BA3A30}" destId="{CBDB1B8D-27F6-41D9-ADAC-2296597705EA}" srcOrd="8" destOrd="0" presId="urn:microsoft.com/office/officeart/2008/layout/VerticalCurvedList"/>
    <dgm:cxn modelId="{05476179-3654-4E09-A3C9-7EB2E9F7F335}" type="presParOf" srcId="{CBDB1B8D-27F6-41D9-ADAC-2296597705EA}" destId="{9CA77019-BABC-4E2B-88A6-CE1B64C57BB3}" srcOrd="0" destOrd="0" presId="urn:microsoft.com/office/officeart/2008/layout/VerticalCurvedList"/>
    <dgm:cxn modelId="{CECF0A41-7214-4B09-B337-62AA71C39AF3}" type="presParOf" srcId="{F5A7245E-B7C2-496B-B2F4-3BA7C8BA3A30}" destId="{AE146367-6C25-49FF-8A9A-3A7D8F2BF8F2}" srcOrd="9" destOrd="0" presId="urn:microsoft.com/office/officeart/2008/layout/VerticalCurvedList"/>
    <dgm:cxn modelId="{28143C11-2980-4780-A95B-AD4FF496BA58}" type="presParOf" srcId="{F5A7245E-B7C2-496B-B2F4-3BA7C8BA3A30}" destId="{C1A9D96B-C7BF-4516-8479-23D136FE9FE3}" srcOrd="10" destOrd="0" presId="urn:microsoft.com/office/officeart/2008/layout/VerticalCurvedList"/>
    <dgm:cxn modelId="{8803D00C-9748-4724-A7A0-71DCC0078AD1}" type="presParOf" srcId="{C1A9D96B-C7BF-4516-8479-23D136FE9FE3}" destId="{A1A72C71-5A08-4A84-A1AD-6BDC1504E8B7}" srcOrd="0" destOrd="0" presId="urn:microsoft.com/office/officeart/2008/layout/VerticalCurvedList"/>
    <dgm:cxn modelId="{39E41A80-EDAA-428E-8863-258E7AD3D5E3}" type="presParOf" srcId="{F5A7245E-B7C2-496B-B2F4-3BA7C8BA3A30}" destId="{8F0FBF85-52D0-49B7-884B-35B9F3198E73}" srcOrd="11" destOrd="0" presId="urn:microsoft.com/office/officeart/2008/layout/VerticalCurvedList"/>
    <dgm:cxn modelId="{C597AD2F-976B-4826-BEF6-7C12F1473202}" type="presParOf" srcId="{F5A7245E-B7C2-496B-B2F4-3BA7C8BA3A30}" destId="{64A333B9-CDA8-478C-8CF7-1E4EAB399AA8}" srcOrd="12" destOrd="0" presId="urn:microsoft.com/office/officeart/2008/layout/VerticalCurvedList"/>
    <dgm:cxn modelId="{656B54F2-C285-45CC-9691-06DA5C892757}" type="presParOf" srcId="{64A333B9-CDA8-478C-8CF7-1E4EAB399AA8}" destId="{ECBC66A6-F61E-4976-B995-4B4E6546EFC4}" srcOrd="0" destOrd="0" presId="urn:microsoft.com/office/officeart/2008/layout/VerticalCurvedList"/>
    <dgm:cxn modelId="{498C8578-481A-42E5-B9D9-DE7AE1748D57}" type="presParOf" srcId="{F5A7245E-B7C2-496B-B2F4-3BA7C8BA3A30}" destId="{BC18ABAB-7D7B-48A5-866B-37A89B365C63}" srcOrd="13" destOrd="0" presId="urn:microsoft.com/office/officeart/2008/layout/VerticalCurvedList"/>
    <dgm:cxn modelId="{BE7169A6-E5AE-4199-8264-A9695E8966E5}" type="presParOf" srcId="{F5A7245E-B7C2-496B-B2F4-3BA7C8BA3A30}" destId="{35411C61-5E4E-4612-B6C3-8887C3FFC1DC}" srcOrd="14" destOrd="0" presId="urn:microsoft.com/office/officeart/2008/layout/VerticalCurvedList"/>
    <dgm:cxn modelId="{FBEDCBFC-6009-4023-96B4-5B73A370D1FB}" type="presParOf" srcId="{35411C61-5E4E-4612-B6C3-8887C3FFC1DC}" destId="{99A26495-5D03-4D22-AD79-0BD531C7571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98FE9E-A9BD-4082-86D7-67D6A7E76E8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DFA497-F372-4881-B637-4D53E853B87A}">
      <dgm:prSet phldrT="[Text]" custT="1"/>
      <dgm:spPr>
        <a:solidFill>
          <a:schemeClr val="accent2"/>
        </a:solidFill>
        <a:ln>
          <a:solidFill>
            <a:srgbClr val="BFC0C2">
              <a:alpha val="84000"/>
            </a:srgbClr>
          </a:solidFill>
        </a:ln>
      </dgm:spPr>
      <dgm:t>
        <a:bodyPr/>
        <a:lstStyle/>
        <a:p>
          <a:r>
            <a:rPr lang="en-US" sz="1000" dirty="0"/>
            <a:t>Problem 1</a:t>
          </a:r>
        </a:p>
      </dgm:t>
    </dgm:pt>
    <dgm:pt modelId="{A95A0957-1980-4BE1-831F-25DAACE6C31B}" type="parTrans" cxnId="{365AC06F-7094-43D0-AB8D-C74A0D15D839}">
      <dgm:prSet/>
      <dgm:spPr/>
      <dgm:t>
        <a:bodyPr/>
        <a:lstStyle/>
        <a:p>
          <a:endParaRPr lang="en-US" sz="1000"/>
        </a:p>
      </dgm:t>
    </dgm:pt>
    <dgm:pt modelId="{057A75A0-DC7B-4061-A617-E254058DC570}" type="sibTrans" cxnId="{365AC06F-7094-43D0-AB8D-C74A0D15D839}">
      <dgm:prSet/>
      <dgm:spPr>
        <a:ln>
          <a:solidFill>
            <a:srgbClr val="BFC0C2"/>
          </a:solidFill>
        </a:ln>
      </dgm:spPr>
      <dgm:t>
        <a:bodyPr/>
        <a:lstStyle/>
        <a:p>
          <a:endParaRPr lang="en-US" sz="1000"/>
        </a:p>
      </dgm:t>
    </dgm:pt>
    <dgm:pt modelId="{96D2D562-A9A7-4B56-AED3-034019708AA8}">
      <dgm:prSet phldrT="[Text]" custT="1"/>
      <dgm:spPr>
        <a:solidFill>
          <a:schemeClr val="accent2"/>
        </a:solidFill>
        <a:ln>
          <a:solidFill>
            <a:srgbClr val="BFC0C2">
              <a:alpha val="84000"/>
            </a:srgbClr>
          </a:solidFill>
        </a:ln>
      </dgm:spPr>
      <dgm:t>
        <a:bodyPr/>
        <a:lstStyle/>
        <a:p>
          <a:r>
            <a:rPr lang="en-US" sz="1000" dirty="0"/>
            <a:t>Problem 2</a:t>
          </a:r>
        </a:p>
      </dgm:t>
    </dgm:pt>
    <dgm:pt modelId="{BF356B3F-64D9-4A7E-9B8A-7B5B2B9C7045}" type="parTrans" cxnId="{EF45F445-0930-48BC-BBED-893E84207B1B}">
      <dgm:prSet/>
      <dgm:spPr/>
      <dgm:t>
        <a:bodyPr/>
        <a:lstStyle/>
        <a:p>
          <a:endParaRPr lang="en-US" sz="1000"/>
        </a:p>
      </dgm:t>
    </dgm:pt>
    <dgm:pt modelId="{06138A9C-A97E-485F-BFD7-B47A5BC65720}" type="sibTrans" cxnId="{EF45F445-0930-48BC-BBED-893E84207B1B}">
      <dgm:prSet/>
      <dgm:spPr/>
      <dgm:t>
        <a:bodyPr/>
        <a:lstStyle/>
        <a:p>
          <a:endParaRPr lang="en-US" sz="1000"/>
        </a:p>
      </dgm:t>
    </dgm:pt>
    <dgm:pt modelId="{C48E89F0-900E-45D8-A4AA-8B802672A894}">
      <dgm:prSet phldrT="[Text]" custT="1"/>
      <dgm:spPr>
        <a:solidFill>
          <a:schemeClr val="accent2"/>
        </a:solidFill>
        <a:ln>
          <a:solidFill>
            <a:srgbClr val="BFC0C2">
              <a:alpha val="84000"/>
            </a:srgbClr>
          </a:solidFill>
        </a:ln>
      </dgm:spPr>
      <dgm:t>
        <a:bodyPr/>
        <a:lstStyle/>
        <a:p>
          <a:r>
            <a:rPr lang="en-US" sz="1000" dirty="0"/>
            <a:t>Problem 3</a:t>
          </a:r>
        </a:p>
      </dgm:t>
    </dgm:pt>
    <dgm:pt modelId="{9DAF91E9-52A1-4100-B6FC-ABC87734A443}" type="parTrans" cxnId="{49C3DCC0-02B7-4289-A711-2069115A3E98}">
      <dgm:prSet/>
      <dgm:spPr/>
      <dgm:t>
        <a:bodyPr/>
        <a:lstStyle/>
        <a:p>
          <a:endParaRPr lang="en-US" sz="1000"/>
        </a:p>
      </dgm:t>
    </dgm:pt>
    <dgm:pt modelId="{6FDD360E-3151-493D-98DE-FD4502573A39}" type="sibTrans" cxnId="{49C3DCC0-02B7-4289-A711-2069115A3E98}">
      <dgm:prSet/>
      <dgm:spPr/>
      <dgm:t>
        <a:bodyPr/>
        <a:lstStyle/>
        <a:p>
          <a:endParaRPr lang="en-US" sz="1000"/>
        </a:p>
      </dgm:t>
    </dgm:pt>
    <dgm:pt modelId="{8FB7C3CC-DFCE-45DD-A5D4-BA6804BBB597}">
      <dgm:prSet custT="1"/>
      <dgm:spPr>
        <a:solidFill>
          <a:schemeClr val="accent2"/>
        </a:solidFill>
      </dgm:spPr>
      <dgm:t>
        <a:bodyPr/>
        <a:lstStyle/>
        <a:p>
          <a:r>
            <a:rPr lang="en-US" sz="1000" dirty="0"/>
            <a:t>Problem 4</a:t>
          </a:r>
        </a:p>
      </dgm:t>
    </dgm:pt>
    <dgm:pt modelId="{0F77480A-E7C4-465E-A5B9-CC7677DD4158}" type="parTrans" cxnId="{C04C49D3-A32C-448B-ABC0-7CD1AD9945AF}">
      <dgm:prSet/>
      <dgm:spPr/>
      <dgm:t>
        <a:bodyPr/>
        <a:lstStyle/>
        <a:p>
          <a:endParaRPr lang="en-US" sz="1000"/>
        </a:p>
      </dgm:t>
    </dgm:pt>
    <dgm:pt modelId="{DC7CDC23-EE56-41E9-988D-34CD24217191}" type="sibTrans" cxnId="{C04C49D3-A32C-448B-ABC0-7CD1AD9945AF}">
      <dgm:prSet/>
      <dgm:spPr/>
      <dgm:t>
        <a:bodyPr/>
        <a:lstStyle/>
        <a:p>
          <a:endParaRPr lang="en-US" sz="1000"/>
        </a:p>
      </dgm:t>
    </dgm:pt>
    <dgm:pt modelId="{4540F5D4-14AA-4A73-9653-4C848BE0664C}">
      <dgm:prSet custT="1"/>
      <dgm:spPr>
        <a:solidFill>
          <a:schemeClr val="accent2"/>
        </a:solidFill>
      </dgm:spPr>
      <dgm:t>
        <a:bodyPr/>
        <a:lstStyle/>
        <a:p>
          <a:r>
            <a:rPr lang="en-US" sz="1000" dirty="0"/>
            <a:t>Problem 5</a:t>
          </a:r>
        </a:p>
      </dgm:t>
    </dgm:pt>
    <dgm:pt modelId="{1D232570-282A-41E3-AC30-D45AEAE1E909}" type="parTrans" cxnId="{F0CF896C-BFF6-4F4A-809E-0DDAAD034C8A}">
      <dgm:prSet/>
      <dgm:spPr/>
      <dgm:t>
        <a:bodyPr/>
        <a:lstStyle/>
        <a:p>
          <a:endParaRPr lang="en-US" sz="1000"/>
        </a:p>
      </dgm:t>
    </dgm:pt>
    <dgm:pt modelId="{9BBE0977-5559-4B80-8A97-E40F7AEE835C}" type="sibTrans" cxnId="{F0CF896C-BFF6-4F4A-809E-0DDAAD034C8A}">
      <dgm:prSet/>
      <dgm:spPr/>
      <dgm:t>
        <a:bodyPr/>
        <a:lstStyle/>
        <a:p>
          <a:endParaRPr lang="en-US" sz="1000"/>
        </a:p>
      </dgm:t>
    </dgm:pt>
    <dgm:pt modelId="{D20461FE-3895-46A2-895A-5A94A85AB04F}">
      <dgm:prSet custT="1"/>
      <dgm:spPr>
        <a:solidFill>
          <a:schemeClr val="accent2"/>
        </a:solidFill>
      </dgm:spPr>
      <dgm:t>
        <a:bodyPr/>
        <a:lstStyle/>
        <a:p>
          <a:r>
            <a:rPr lang="en-US" sz="1000" dirty="0"/>
            <a:t>Problem 6</a:t>
          </a:r>
        </a:p>
      </dgm:t>
    </dgm:pt>
    <dgm:pt modelId="{836BEA44-108F-456E-93DF-59E7A2E1DE69}" type="parTrans" cxnId="{8B55CB20-E774-466D-96D5-2925538EAEA1}">
      <dgm:prSet/>
      <dgm:spPr/>
      <dgm:t>
        <a:bodyPr/>
        <a:lstStyle/>
        <a:p>
          <a:endParaRPr lang="en-US" sz="1000"/>
        </a:p>
      </dgm:t>
    </dgm:pt>
    <dgm:pt modelId="{BCCAB144-C195-4C41-BA99-D209C515783D}" type="sibTrans" cxnId="{8B55CB20-E774-466D-96D5-2925538EAEA1}">
      <dgm:prSet/>
      <dgm:spPr/>
      <dgm:t>
        <a:bodyPr/>
        <a:lstStyle/>
        <a:p>
          <a:endParaRPr lang="en-US" sz="1000"/>
        </a:p>
      </dgm:t>
    </dgm:pt>
    <dgm:pt modelId="{2D315F4A-F293-4517-9C2F-FC7B81E7BB8D}">
      <dgm:prSet custT="1"/>
      <dgm:spPr>
        <a:solidFill>
          <a:schemeClr val="accent2"/>
        </a:solidFill>
      </dgm:spPr>
      <dgm:t>
        <a:bodyPr/>
        <a:lstStyle/>
        <a:p>
          <a:r>
            <a:rPr lang="en-US" sz="1000" dirty="0"/>
            <a:t>Problem 7</a:t>
          </a:r>
        </a:p>
      </dgm:t>
    </dgm:pt>
    <dgm:pt modelId="{8D08416F-2D14-47DF-827E-B69B0E5AE3E7}" type="parTrans" cxnId="{8CF41213-AA60-4C1C-A1BF-718DD81DE77E}">
      <dgm:prSet/>
      <dgm:spPr/>
      <dgm:t>
        <a:bodyPr/>
        <a:lstStyle/>
        <a:p>
          <a:endParaRPr lang="en-US" sz="1000"/>
        </a:p>
      </dgm:t>
    </dgm:pt>
    <dgm:pt modelId="{994FD653-DB50-4040-9CAA-C4D8B1ADEE27}" type="sibTrans" cxnId="{8CF41213-AA60-4C1C-A1BF-718DD81DE77E}">
      <dgm:prSet/>
      <dgm:spPr/>
      <dgm:t>
        <a:bodyPr/>
        <a:lstStyle/>
        <a:p>
          <a:endParaRPr lang="en-US" sz="1000"/>
        </a:p>
      </dgm:t>
    </dgm:pt>
    <dgm:pt modelId="{FC3F37D9-0A33-4F73-A31D-90424BCA953C}" type="pres">
      <dgm:prSet presAssocID="{2398FE9E-A9BD-4082-86D7-67D6A7E76E81}" presName="Name0" presStyleCnt="0">
        <dgm:presLayoutVars>
          <dgm:chMax val="7"/>
          <dgm:chPref val="7"/>
          <dgm:dir val="rev"/>
        </dgm:presLayoutVars>
      </dgm:prSet>
      <dgm:spPr/>
    </dgm:pt>
    <dgm:pt modelId="{F5A7245E-B7C2-496B-B2F4-3BA7C8BA3A30}" type="pres">
      <dgm:prSet presAssocID="{2398FE9E-A9BD-4082-86D7-67D6A7E76E81}" presName="Name1" presStyleCnt="0"/>
      <dgm:spPr/>
    </dgm:pt>
    <dgm:pt modelId="{4343B742-B34D-4CA5-9EF3-BAD85FF290BF}" type="pres">
      <dgm:prSet presAssocID="{2398FE9E-A9BD-4082-86D7-67D6A7E76E81}" presName="cycle" presStyleCnt="0"/>
      <dgm:spPr/>
    </dgm:pt>
    <dgm:pt modelId="{69154F0C-2271-46D9-A276-CC669879B3DB}" type="pres">
      <dgm:prSet presAssocID="{2398FE9E-A9BD-4082-86D7-67D6A7E76E81}" presName="srcNode" presStyleLbl="node1" presStyleIdx="0" presStyleCnt="7"/>
      <dgm:spPr/>
    </dgm:pt>
    <dgm:pt modelId="{9C340E8B-5076-490C-8B33-10C8E964A349}" type="pres">
      <dgm:prSet presAssocID="{2398FE9E-A9BD-4082-86D7-67D6A7E76E81}" presName="conn" presStyleLbl="parChTrans1D2" presStyleIdx="0" presStyleCnt="1"/>
      <dgm:spPr/>
    </dgm:pt>
    <dgm:pt modelId="{1B891CFF-4D22-430C-BE56-E185868CBE10}" type="pres">
      <dgm:prSet presAssocID="{2398FE9E-A9BD-4082-86D7-67D6A7E76E81}" presName="extraNode" presStyleLbl="node1" presStyleIdx="0" presStyleCnt="7"/>
      <dgm:spPr/>
    </dgm:pt>
    <dgm:pt modelId="{7A2E3FF1-8F14-4556-B3A9-BDF31FAEBDC0}" type="pres">
      <dgm:prSet presAssocID="{2398FE9E-A9BD-4082-86D7-67D6A7E76E81}" presName="dstNode" presStyleLbl="node1" presStyleIdx="0" presStyleCnt="7"/>
      <dgm:spPr/>
    </dgm:pt>
    <dgm:pt modelId="{990624CB-BA03-454A-A977-53F6CAE7411A}" type="pres">
      <dgm:prSet presAssocID="{D3DFA497-F372-4881-B637-4D53E853B87A}" presName="text_1" presStyleLbl="node1" presStyleIdx="0" presStyleCnt="7">
        <dgm:presLayoutVars>
          <dgm:bulletEnabled val="1"/>
        </dgm:presLayoutVars>
      </dgm:prSet>
      <dgm:spPr/>
    </dgm:pt>
    <dgm:pt modelId="{5DD625A2-C0B4-4219-8EEC-8A65BA337571}" type="pres">
      <dgm:prSet presAssocID="{D3DFA497-F372-4881-B637-4D53E853B87A}" presName="accent_1" presStyleCnt="0"/>
      <dgm:spPr/>
    </dgm:pt>
    <dgm:pt modelId="{2A3F2C65-38AB-4D6D-B63B-5B7B16A7647F}" type="pres">
      <dgm:prSet presAssocID="{D3DFA497-F372-4881-B637-4D53E853B87A}" presName="accentRepeatNode" presStyleLbl="solidFgAcc1" presStyleIdx="0" presStyleCnt="7"/>
      <dgm:spPr>
        <a:ln>
          <a:solidFill>
            <a:srgbClr val="BFC0C2"/>
          </a:solidFill>
        </a:ln>
      </dgm:spPr>
    </dgm:pt>
    <dgm:pt modelId="{CCB5DD1D-C056-48F1-8761-5D20AAE48E37}" type="pres">
      <dgm:prSet presAssocID="{96D2D562-A9A7-4B56-AED3-034019708AA8}" presName="text_2" presStyleLbl="node1" presStyleIdx="1" presStyleCnt="7">
        <dgm:presLayoutVars>
          <dgm:bulletEnabled val="1"/>
        </dgm:presLayoutVars>
      </dgm:prSet>
      <dgm:spPr/>
    </dgm:pt>
    <dgm:pt modelId="{357F008F-D392-4ADB-9B08-C69D2B4FCFB5}" type="pres">
      <dgm:prSet presAssocID="{96D2D562-A9A7-4B56-AED3-034019708AA8}" presName="accent_2" presStyleCnt="0"/>
      <dgm:spPr/>
    </dgm:pt>
    <dgm:pt modelId="{88E2C2D6-CD54-46A6-9E9E-D42D8F3B036A}" type="pres">
      <dgm:prSet presAssocID="{96D2D562-A9A7-4B56-AED3-034019708AA8}" presName="accentRepeatNode" presStyleLbl="solidFgAcc1" presStyleIdx="1" presStyleCnt="7"/>
      <dgm:spPr>
        <a:ln>
          <a:solidFill>
            <a:srgbClr val="BFC0C2"/>
          </a:solidFill>
        </a:ln>
      </dgm:spPr>
    </dgm:pt>
    <dgm:pt modelId="{F1A75663-1A11-4CB5-AF65-5C120240A374}" type="pres">
      <dgm:prSet presAssocID="{C48E89F0-900E-45D8-A4AA-8B802672A894}" presName="text_3" presStyleLbl="node1" presStyleIdx="2" presStyleCnt="7">
        <dgm:presLayoutVars>
          <dgm:bulletEnabled val="1"/>
        </dgm:presLayoutVars>
      </dgm:prSet>
      <dgm:spPr/>
    </dgm:pt>
    <dgm:pt modelId="{E59AD6FD-9F36-4613-8761-EF58D619D823}" type="pres">
      <dgm:prSet presAssocID="{C48E89F0-900E-45D8-A4AA-8B802672A894}" presName="accent_3" presStyleCnt="0"/>
      <dgm:spPr/>
    </dgm:pt>
    <dgm:pt modelId="{9CA77019-BABC-4E2B-88A6-CE1B64C57BB3}" type="pres">
      <dgm:prSet presAssocID="{C48E89F0-900E-45D8-A4AA-8B802672A894}" presName="accentRepeatNode" presStyleLbl="solidFgAcc1" presStyleIdx="2" presStyleCnt="7"/>
      <dgm:spPr>
        <a:ln>
          <a:solidFill>
            <a:srgbClr val="BFC0C2"/>
          </a:solidFill>
        </a:ln>
      </dgm:spPr>
    </dgm:pt>
    <dgm:pt modelId="{FAB89AF8-27FC-433B-B2D8-F165F688DF86}" type="pres">
      <dgm:prSet presAssocID="{8FB7C3CC-DFCE-45DD-A5D4-BA6804BBB597}" presName="text_4" presStyleLbl="node1" presStyleIdx="3" presStyleCnt="7">
        <dgm:presLayoutVars>
          <dgm:bulletEnabled val="1"/>
        </dgm:presLayoutVars>
      </dgm:prSet>
      <dgm:spPr/>
    </dgm:pt>
    <dgm:pt modelId="{06350A7B-DB3D-4221-B653-CF04FE458049}" type="pres">
      <dgm:prSet presAssocID="{8FB7C3CC-DFCE-45DD-A5D4-BA6804BBB597}" presName="accent_4" presStyleCnt="0"/>
      <dgm:spPr/>
    </dgm:pt>
    <dgm:pt modelId="{29780E62-5D9C-4529-AF98-322536A2699E}" type="pres">
      <dgm:prSet presAssocID="{8FB7C3CC-DFCE-45DD-A5D4-BA6804BBB597}" presName="accentRepeatNode" presStyleLbl="solidFgAcc1" presStyleIdx="3" presStyleCnt="7"/>
      <dgm:spPr>
        <a:ln>
          <a:solidFill>
            <a:srgbClr val="BFC0C2"/>
          </a:solidFill>
        </a:ln>
      </dgm:spPr>
    </dgm:pt>
    <dgm:pt modelId="{012A5248-6E67-49DF-9A54-FFEF7BF49E98}" type="pres">
      <dgm:prSet presAssocID="{4540F5D4-14AA-4A73-9653-4C848BE0664C}" presName="text_5" presStyleLbl="node1" presStyleIdx="4" presStyleCnt="7">
        <dgm:presLayoutVars>
          <dgm:bulletEnabled val="1"/>
        </dgm:presLayoutVars>
      </dgm:prSet>
      <dgm:spPr/>
    </dgm:pt>
    <dgm:pt modelId="{2EC114BD-3D48-4371-B0F0-CE96350666C8}" type="pres">
      <dgm:prSet presAssocID="{4540F5D4-14AA-4A73-9653-4C848BE0664C}" presName="accent_5" presStyleCnt="0"/>
      <dgm:spPr/>
    </dgm:pt>
    <dgm:pt modelId="{F5635E92-685E-43A5-98A7-E46E5F09410E}" type="pres">
      <dgm:prSet presAssocID="{4540F5D4-14AA-4A73-9653-4C848BE0664C}" presName="accentRepeatNode" presStyleLbl="solidFgAcc1" presStyleIdx="4" presStyleCnt="7"/>
      <dgm:spPr>
        <a:ln>
          <a:solidFill>
            <a:srgbClr val="BFC0C2"/>
          </a:solidFill>
        </a:ln>
      </dgm:spPr>
    </dgm:pt>
    <dgm:pt modelId="{B84CC3C1-8002-44AC-8052-6FB260CA6B6F}" type="pres">
      <dgm:prSet presAssocID="{D20461FE-3895-46A2-895A-5A94A85AB04F}" presName="text_6" presStyleLbl="node1" presStyleIdx="5" presStyleCnt="7">
        <dgm:presLayoutVars>
          <dgm:bulletEnabled val="1"/>
        </dgm:presLayoutVars>
      </dgm:prSet>
      <dgm:spPr/>
    </dgm:pt>
    <dgm:pt modelId="{77DB34F6-8641-4030-937C-80893F7D524D}" type="pres">
      <dgm:prSet presAssocID="{D20461FE-3895-46A2-895A-5A94A85AB04F}" presName="accent_6" presStyleCnt="0"/>
      <dgm:spPr/>
    </dgm:pt>
    <dgm:pt modelId="{95FCD555-3AC7-4220-8DD3-712C7BB45F67}" type="pres">
      <dgm:prSet presAssocID="{D20461FE-3895-46A2-895A-5A94A85AB04F}" presName="accentRepeatNode" presStyleLbl="solidFgAcc1" presStyleIdx="5" presStyleCnt="7"/>
      <dgm:spPr>
        <a:ln>
          <a:solidFill>
            <a:srgbClr val="BFC0C2"/>
          </a:solidFill>
        </a:ln>
      </dgm:spPr>
    </dgm:pt>
    <dgm:pt modelId="{A075E46D-BE62-40A5-B8A3-1E317DC31157}" type="pres">
      <dgm:prSet presAssocID="{2D315F4A-F293-4517-9C2F-FC7B81E7BB8D}" presName="text_7" presStyleLbl="node1" presStyleIdx="6" presStyleCnt="7">
        <dgm:presLayoutVars>
          <dgm:bulletEnabled val="1"/>
        </dgm:presLayoutVars>
      </dgm:prSet>
      <dgm:spPr/>
    </dgm:pt>
    <dgm:pt modelId="{86411D81-B4AA-4CA4-9A38-8A6C0DA171D1}" type="pres">
      <dgm:prSet presAssocID="{2D315F4A-F293-4517-9C2F-FC7B81E7BB8D}" presName="accent_7" presStyleCnt="0"/>
      <dgm:spPr/>
    </dgm:pt>
    <dgm:pt modelId="{42269005-B4B3-49FF-ADBE-74D56375F4CA}" type="pres">
      <dgm:prSet presAssocID="{2D315F4A-F293-4517-9C2F-FC7B81E7BB8D}" presName="accentRepeatNode" presStyleLbl="solidFgAcc1" presStyleIdx="6" presStyleCnt="7"/>
      <dgm:spPr>
        <a:ln>
          <a:solidFill>
            <a:srgbClr val="BFC0C2"/>
          </a:solidFill>
        </a:ln>
      </dgm:spPr>
    </dgm:pt>
  </dgm:ptLst>
  <dgm:cxnLst>
    <dgm:cxn modelId="{8CF41213-AA60-4C1C-A1BF-718DD81DE77E}" srcId="{2398FE9E-A9BD-4082-86D7-67D6A7E76E81}" destId="{2D315F4A-F293-4517-9C2F-FC7B81E7BB8D}" srcOrd="6" destOrd="0" parTransId="{8D08416F-2D14-47DF-827E-B69B0E5AE3E7}" sibTransId="{994FD653-DB50-4040-9CAA-C4D8B1ADEE27}"/>
    <dgm:cxn modelId="{8B55CB20-E774-466D-96D5-2925538EAEA1}" srcId="{2398FE9E-A9BD-4082-86D7-67D6A7E76E81}" destId="{D20461FE-3895-46A2-895A-5A94A85AB04F}" srcOrd="5" destOrd="0" parTransId="{836BEA44-108F-456E-93DF-59E7A2E1DE69}" sibTransId="{BCCAB144-C195-4C41-BA99-D209C515783D}"/>
    <dgm:cxn modelId="{D9A18228-DE8C-4F4A-A885-2525ECA5A085}" type="presOf" srcId="{4540F5D4-14AA-4A73-9653-4C848BE0664C}" destId="{012A5248-6E67-49DF-9A54-FFEF7BF49E98}" srcOrd="0" destOrd="0" presId="urn:microsoft.com/office/officeart/2008/layout/VerticalCurvedList"/>
    <dgm:cxn modelId="{42B90734-808E-4DEA-BA98-4AD7169F001C}" type="presOf" srcId="{D3DFA497-F372-4881-B637-4D53E853B87A}" destId="{990624CB-BA03-454A-A977-53F6CAE7411A}" srcOrd="0" destOrd="0" presId="urn:microsoft.com/office/officeart/2008/layout/VerticalCurvedList"/>
    <dgm:cxn modelId="{EF45F445-0930-48BC-BBED-893E84207B1B}" srcId="{2398FE9E-A9BD-4082-86D7-67D6A7E76E81}" destId="{96D2D562-A9A7-4B56-AED3-034019708AA8}" srcOrd="1" destOrd="0" parTransId="{BF356B3F-64D9-4A7E-9B8A-7B5B2B9C7045}" sibTransId="{06138A9C-A97E-485F-BFD7-B47A5BC65720}"/>
    <dgm:cxn modelId="{3A50CC49-BB32-4682-ACC9-22A2AA34D10E}" type="presOf" srcId="{8FB7C3CC-DFCE-45DD-A5D4-BA6804BBB597}" destId="{FAB89AF8-27FC-433B-B2D8-F165F688DF86}" srcOrd="0" destOrd="0" presId="urn:microsoft.com/office/officeart/2008/layout/VerticalCurvedList"/>
    <dgm:cxn modelId="{DF629253-DD0C-4656-9E27-0E63E27D1B4D}" type="presOf" srcId="{2D315F4A-F293-4517-9C2F-FC7B81E7BB8D}" destId="{A075E46D-BE62-40A5-B8A3-1E317DC31157}" srcOrd="0" destOrd="0" presId="urn:microsoft.com/office/officeart/2008/layout/VerticalCurvedList"/>
    <dgm:cxn modelId="{F0CF896C-BFF6-4F4A-809E-0DDAAD034C8A}" srcId="{2398FE9E-A9BD-4082-86D7-67D6A7E76E81}" destId="{4540F5D4-14AA-4A73-9653-4C848BE0664C}" srcOrd="4" destOrd="0" parTransId="{1D232570-282A-41E3-AC30-D45AEAE1E909}" sibTransId="{9BBE0977-5559-4B80-8A97-E40F7AEE835C}"/>
    <dgm:cxn modelId="{365AC06F-7094-43D0-AB8D-C74A0D15D839}" srcId="{2398FE9E-A9BD-4082-86D7-67D6A7E76E81}" destId="{D3DFA497-F372-4881-B637-4D53E853B87A}" srcOrd="0" destOrd="0" parTransId="{A95A0957-1980-4BE1-831F-25DAACE6C31B}" sibTransId="{057A75A0-DC7B-4061-A617-E254058DC570}"/>
    <dgm:cxn modelId="{9B072477-462F-4766-B922-E5E9B7571056}" type="presOf" srcId="{96D2D562-A9A7-4B56-AED3-034019708AA8}" destId="{CCB5DD1D-C056-48F1-8761-5D20AAE48E37}" srcOrd="0" destOrd="0" presId="urn:microsoft.com/office/officeart/2008/layout/VerticalCurvedList"/>
    <dgm:cxn modelId="{408FE17F-2687-43A9-A4C1-6193199B06F5}" type="presOf" srcId="{C48E89F0-900E-45D8-A4AA-8B802672A894}" destId="{F1A75663-1A11-4CB5-AF65-5C120240A374}" srcOrd="0" destOrd="0" presId="urn:microsoft.com/office/officeart/2008/layout/VerticalCurvedList"/>
    <dgm:cxn modelId="{49C3DCC0-02B7-4289-A711-2069115A3E98}" srcId="{2398FE9E-A9BD-4082-86D7-67D6A7E76E81}" destId="{C48E89F0-900E-45D8-A4AA-8B802672A894}" srcOrd="2" destOrd="0" parTransId="{9DAF91E9-52A1-4100-B6FC-ABC87734A443}" sibTransId="{6FDD360E-3151-493D-98DE-FD4502573A39}"/>
    <dgm:cxn modelId="{160C25C5-3313-4727-94B1-D41896C38AF8}" type="presOf" srcId="{057A75A0-DC7B-4061-A617-E254058DC570}" destId="{9C340E8B-5076-490C-8B33-10C8E964A349}" srcOrd="0" destOrd="0" presId="urn:microsoft.com/office/officeart/2008/layout/VerticalCurvedList"/>
    <dgm:cxn modelId="{C04C49D3-A32C-448B-ABC0-7CD1AD9945AF}" srcId="{2398FE9E-A9BD-4082-86D7-67D6A7E76E81}" destId="{8FB7C3CC-DFCE-45DD-A5D4-BA6804BBB597}" srcOrd="3" destOrd="0" parTransId="{0F77480A-E7C4-465E-A5B9-CC7677DD4158}" sibTransId="{DC7CDC23-EE56-41E9-988D-34CD24217191}"/>
    <dgm:cxn modelId="{C165F9D3-7DC5-46B2-8184-3B41A80E7F94}" type="presOf" srcId="{2398FE9E-A9BD-4082-86D7-67D6A7E76E81}" destId="{FC3F37D9-0A33-4F73-A31D-90424BCA953C}" srcOrd="0" destOrd="0" presId="urn:microsoft.com/office/officeart/2008/layout/VerticalCurvedList"/>
    <dgm:cxn modelId="{901B1CDF-D717-4467-BC94-337279C8DE34}" type="presOf" srcId="{D20461FE-3895-46A2-895A-5A94A85AB04F}" destId="{B84CC3C1-8002-44AC-8052-6FB260CA6B6F}" srcOrd="0" destOrd="0" presId="urn:microsoft.com/office/officeart/2008/layout/VerticalCurvedList"/>
    <dgm:cxn modelId="{FF47F17E-F284-475E-A77C-A5AC646CD0A8}" type="presParOf" srcId="{FC3F37D9-0A33-4F73-A31D-90424BCA953C}" destId="{F5A7245E-B7C2-496B-B2F4-3BA7C8BA3A30}" srcOrd="0" destOrd="0" presId="urn:microsoft.com/office/officeart/2008/layout/VerticalCurvedList"/>
    <dgm:cxn modelId="{5DDB06AF-2266-4B6A-B0F8-FF6AD52E48D4}" type="presParOf" srcId="{F5A7245E-B7C2-496B-B2F4-3BA7C8BA3A30}" destId="{4343B742-B34D-4CA5-9EF3-BAD85FF290BF}" srcOrd="0" destOrd="0" presId="urn:microsoft.com/office/officeart/2008/layout/VerticalCurvedList"/>
    <dgm:cxn modelId="{FF64B050-7752-4EBA-B7DC-0EF178A645BE}" type="presParOf" srcId="{4343B742-B34D-4CA5-9EF3-BAD85FF290BF}" destId="{69154F0C-2271-46D9-A276-CC669879B3DB}" srcOrd="0" destOrd="0" presId="urn:microsoft.com/office/officeart/2008/layout/VerticalCurvedList"/>
    <dgm:cxn modelId="{109B7021-5CE1-458A-B757-B513AEF3D6D6}" type="presParOf" srcId="{4343B742-B34D-4CA5-9EF3-BAD85FF290BF}" destId="{9C340E8B-5076-490C-8B33-10C8E964A349}" srcOrd="1" destOrd="0" presId="urn:microsoft.com/office/officeart/2008/layout/VerticalCurvedList"/>
    <dgm:cxn modelId="{F110C23C-69A2-4F20-A079-7B40AF32A61C}" type="presParOf" srcId="{4343B742-B34D-4CA5-9EF3-BAD85FF290BF}" destId="{1B891CFF-4D22-430C-BE56-E185868CBE10}" srcOrd="2" destOrd="0" presId="urn:microsoft.com/office/officeart/2008/layout/VerticalCurvedList"/>
    <dgm:cxn modelId="{A450A5D0-87E0-4D7E-8C61-2CA3BB8CFC4D}" type="presParOf" srcId="{4343B742-B34D-4CA5-9EF3-BAD85FF290BF}" destId="{7A2E3FF1-8F14-4556-B3A9-BDF31FAEBDC0}" srcOrd="3" destOrd="0" presId="urn:microsoft.com/office/officeart/2008/layout/VerticalCurvedList"/>
    <dgm:cxn modelId="{97E5AE97-C200-4E16-8862-633F8B3F63B0}" type="presParOf" srcId="{F5A7245E-B7C2-496B-B2F4-3BA7C8BA3A30}" destId="{990624CB-BA03-454A-A977-53F6CAE7411A}" srcOrd="1" destOrd="0" presId="urn:microsoft.com/office/officeart/2008/layout/VerticalCurvedList"/>
    <dgm:cxn modelId="{0A4480C3-B889-4AFA-8F83-6D09A58551C8}" type="presParOf" srcId="{F5A7245E-B7C2-496B-B2F4-3BA7C8BA3A30}" destId="{5DD625A2-C0B4-4219-8EEC-8A65BA337571}" srcOrd="2" destOrd="0" presId="urn:microsoft.com/office/officeart/2008/layout/VerticalCurvedList"/>
    <dgm:cxn modelId="{157A6BF7-BBEA-4AEA-9F52-096ADC5AC37E}" type="presParOf" srcId="{5DD625A2-C0B4-4219-8EEC-8A65BA337571}" destId="{2A3F2C65-38AB-4D6D-B63B-5B7B16A7647F}" srcOrd="0" destOrd="0" presId="urn:microsoft.com/office/officeart/2008/layout/VerticalCurvedList"/>
    <dgm:cxn modelId="{BE03C833-96FB-4777-A7FE-DC87091656B9}" type="presParOf" srcId="{F5A7245E-B7C2-496B-B2F4-3BA7C8BA3A30}" destId="{CCB5DD1D-C056-48F1-8761-5D20AAE48E37}" srcOrd="3" destOrd="0" presId="urn:microsoft.com/office/officeart/2008/layout/VerticalCurvedList"/>
    <dgm:cxn modelId="{17853C07-F19A-43B0-A637-4CDFAB15D336}" type="presParOf" srcId="{F5A7245E-B7C2-496B-B2F4-3BA7C8BA3A30}" destId="{357F008F-D392-4ADB-9B08-C69D2B4FCFB5}" srcOrd="4" destOrd="0" presId="urn:microsoft.com/office/officeart/2008/layout/VerticalCurvedList"/>
    <dgm:cxn modelId="{0807724B-6F81-4EC7-8955-21AAC0B7115A}" type="presParOf" srcId="{357F008F-D392-4ADB-9B08-C69D2B4FCFB5}" destId="{88E2C2D6-CD54-46A6-9E9E-D42D8F3B036A}" srcOrd="0" destOrd="0" presId="urn:microsoft.com/office/officeart/2008/layout/VerticalCurvedList"/>
    <dgm:cxn modelId="{2E74D9B6-A491-423A-8B0E-3F2408B3C924}" type="presParOf" srcId="{F5A7245E-B7C2-496B-B2F4-3BA7C8BA3A30}" destId="{F1A75663-1A11-4CB5-AF65-5C120240A374}" srcOrd="5" destOrd="0" presId="urn:microsoft.com/office/officeart/2008/layout/VerticalCurvedList"/>
    <dgm:cxn modelId="{E589E7AB-218E-4DAF-BC96-4CEEFD242432}" type="presParOf" srcId="{F5A7245E-B7C2-496B-B2F4-3BA7C8BA3A30}" destId="{E59AD6FD-9F36-4613-8761-EF58D619D823}" srcOrd="6" destOrd="0" presId="urn:microsoft.com/office/officeart/2008/layout/VerticalCurvedList"/>
    <dgm:cxn modelId="{D722D192-D3A4-4A7D-8129-C26D57085E7C}" type="presParOf" srcId="{E59AD6FD-9F36-4613-8761-EF58D619D823}" destId="{9CA77019-BABC-4E2B-88A6-CE1B64C57BB3}" srcOrd="0" destOrd="0" presId="urn:microsoft.com/office/officeart/2008/layout/VerticalCurvedList"/>
    <dgm:cxn modelId="{C83F9DFF-84E2-4FBF-9E0F-4F76129FFBD0}" type="presParOf" srcId="{F5A7245E-B7C2-496B-B2F4-3BA7C8BA3A30}" destId="{FAB89AF8-27FC-433B-B2D8-F165F688DF86}" srcOrd="7" destOrd="0" presId="urn:microsoft.com/office/officeart/2008/layout/VerticalCurvedList"/>
    <dgm:cxn modelId="{1527AE10-FBA2-4FFC-AE90-9BB810CE18EC}" type="presParOf" srcId="{F5A7245E-B7C2-496B-B2F4-3BA7C8BA3A30}" destId="{06350A7B-DB3D-4221-B653-CF04FE458049}" srcOrd="8" destOrd="0" presId="urn:microsoft.com/office/officeart/2008/layout/VerticalCurvedList"/>
    <dgm:cxn modelId="{1FC7C8D5-07E7-49A3-ACBF-B1C855166226}" type="presParOf" srcId="{06350A7B-DB3D-4221-B653-CF04FE458049}" destId="{29780E62-5D9C-4529-AF98-322536A2699E}" srcOrd="0" destOrd="0" presId="urn:microsoft.com/office/officeart/2008/layout/VerticalCurvedList"/>
    <dgm:cxn modelId="{CB2CA613-395E-4B47-B5BA-9755B910FF1D}" type="presParOf" srcId="{F5A7245E-B7C2-496B-B2F4-3BA7C8BA3A30}" destId="{012A5248-6E67-49DF-9A54-FFEF7BF49E98}" srcOrd="9" destOrd="0" presId="urn:microsoft.com/office/officeart/2008/layout/VerticalCurvedList"/>
    <dgm:cxn modelId="{C182F059-73BE-48F2-9D29-B160D44B6D1F}" type="presParOf" srcId="{F5A7245E-B7C2-496B-B2F4-3BA7C8BA3A30}" destId="{2EC114BD-3D48-4371-B0F0-CE96350666C8}" srcOrd="10" destOrd="0" presId="urn:microsoft.com/office/officeart/2008/layout/VerticalCurvedList"/>
    <dgm:cxn modelId="{4ED685B4-538B-48DD-A165-4C57FADC4568}" type="presParOf" srcId="{2EC114BD-3D48-4371-B0F0-CE96350666C8}" destId="{F5635E92-685E-43A5-98A7-E46E5F09410E}" srcOrd="0" destOrd="0" presId="urn:microsoft.com/office/officeart/2008/layout/VerticalCurvedList"/>
    <dgm:cxn modelId="{4D121F90-BBE4-4179-9D9B-D0AB99EE47E7}" type="presParOf" srcId="{F5A7245E-B7C2-496B-B2F4-3BA7C8BA3A30}" destId="{B84CC3C1-8002-44AC-8052-6FB260CA6B6F}" srcOrd="11" destOrd="0" presId="urn:microsoft.com/office/officeart/2008/layout/VerticalCurvedList"/>
    <dgm:cxn modelId="{2D1C32CD-E681-4D04-96AC-6EFDAC131A73}" type="presParOf" srcId="{F5A7245E-B7C2-496B-B2F4-3BA7C8BA3A30}" destId="{77DB34F6-8641-4030-937C-80893F7D524D}" srcOrd="12" destOrd="0" presId="urn:microsoft.com/office/officeart/2008/layout/VerticalCurvedList"/>
    <dgm:cxn modelId="{84752ECE-D1D9-49B6-9935-15DF2F164B92}" type="presParOf" srcId="{77DB34F6-8641-4030-937C-80893F7D524D}" destId="{95FCD555-3AC7-4220-8DD3-712C7BB45F67}" srcOrd="0" destOrd="0" presId="urn:microsoft.com/office/officeart/2008/layout/VerticalCurvedList"/>
    <dgm:cxn modelId="{17466EC4-A6B7-4EAD-9368-C8C9994D0938}" type="presParOf" srcId="{F5A7245E-B7C2-496B-B2F4-3BA7C8BA3A30}" destId="{A075E46D-BE62-40A5-B8A3-1E317DC31157}" srcOrd="13" destOrd="0" presId="urn:microsoft.com/office/officeart/2008/layout/VerticalCurvedList"/>
    <dgm:cxn modelId="{634C1A16-35AC-466C-85D9-CABFEE69982D}" type="presParOf" srcId="{F5A7245E-B7C2-496B-B2F4-3BA7C8BA3A30}" destId="{86411D81-B4AA-4CA4-9A38-8A6C0DA171D1}" srcOrd="14" destOrd="0" presId="urn:microsoft.com/office/officeart/2008/layout/VerticalCurvedList"/>
    <dgm:cxn modelId="{23D157DE-CFEC-4D0B-BA3F-39C8298A9746}" type="presParOf" srcId="{86411D81-B4AA-4CA4-9A38-8A6C0DA171D1}" destId="{42269005-B4B3-49FF-ADBE-74D56375F4C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32DFA8-E145-4A86-87F0-7F356F4C1C8D}">
      <dsp:nvSpPr>
        <dsp:cNvPr id="0" name=""/>
        <dsp:cNvSpPr/>
      </dsp:nvSpPr>
      <dsp:spPr>
        <a:xfrm>
          <a:off x="4281" y="91983"/>
          <a:ext cx="3039715" cy="3039715"/>
        </a:xfrm>
        <a:prstGeom prst="ellipse">
          <a:avLst/>
        </a:prstGeom>
        <a:solidFill>
          <a:schemeClr val="accent2">
            <a:alpha val="86304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1440" tIns="54610" rIns="36576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>
              <a:solidFill>
                <a:schemeClr val="bg1"/>
              </a:solidFill>
            </a:rPr>
            <a:t>Current State </a:t>
          </a:r>
        </a:p>
      </dsp:txBody>
      <dsp:txXfrm>
        <a:off x="449437" y="537139"/>
        <a:ext cx="2149403" cy="2149403"/>
      </dsp:txXfrm>
    </dsp:sp>
    <dsp:sp modelId="{5A165C81-044E-428D-9FCD-BD50BB9B41AA}">
      <dsp:nvSpPr>
        <dsp:cNvPr id="0" name=""/>
        <dsp:cNvSpPr/>
      </dsp:nvSpPr>
      <dsp:spPr>
        <a:xfrm>
          <a:off x="2436053" y="91983"/>
          <a:ext cx="3039715" cy="3039715"/>
        </a:xfrm>
        <a:prstGeom prst="ellipse">
          <a:avLst/>
        </a:prstGeom>
        <a:solidFill>
          <a:schemeClr val="accent1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65760" tIns="54610" rIns="9144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>
              <a:solidFill>
                <a:schemeClr val="bg1"/>
              </a:solidFill>
            </a:rPr>
            <a:t>Future State</a:t>
          </a:r>
        </a:p>
      </dsp:txBody>
      <dsp:txXfrm>
        <a:off x="2881209" y="537139"/>
        <a:ext cx="2149403" cy="21494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340E8B-5076-490C-8B33-10C8E964A349}">
      <dsp:nvSpPr>
        <dsp:cNvPr id="0" name=""/>
        <dsp:cNvSpPr/>
      </dsp:nvSpPr>
      <dsp:spPr>
        <a:xfrm>
          <a:off x="-5192710" y="-800089"/>
          <a:ext cx="6190467" cy="6190467"/>
        </a:xfrm>
        <a:prstGeom prst="blockArc">
          <a:avLst>
            <a:gd name="adj1" fmla="val 18900000"/>
            <a:gd name="adj2" fmla="val 2700000"/>
            <a:gd name="adj3" fmla="val 35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0624CB-BA03-454A-A977-53F6CAE7411A}">
      <dsp:nvSpPr>
        <dsp:cNvPr id="0" name=""/>
        <dsp:cNvSpPr/>
      </dsp:nvSpPr>
      <dsp:spPr>
        <a:xfrm>
          <a:off x="322008" y="208674"/>
          <a:ext cx="3487390" cy="4171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125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Solution 1</a:t>
          </a:r>
        </a:p>
      </dsp:txBody>
      <dsp:txXfrm>
        <a:off x="322008" y="208674"/>
        <a:ext cx="3487390" cy="417165"/>
      </dsp:txXfrm>
    </dsp:sp>
    <dsp:sp modelId="{2A3F2C65-38AB-4D6D-B63B-5B7B16A7647F}">
      <dsp:nvSpPr>
        <dsp:cNvPr id="0" name=""/>
        <dsp:cNvSpPr/>
      </dsp:nvSpPr>
      <dsp:spPr>
        <a:xfrm>
          <a:off x="61280" y="156528"/>
          <a:ext cx="521456" cy="5214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B5DD1D-C056-48F1-8761-5D20AAE48E37}">
      <dsp:nvSpPr>
        <dsp:cNvPr id="0" name=""/>
        <dsp:cNvSpPr/>
      </dsp:nvSpPr>
      <dsp:spPr>
        <a:xfrm>
          <a:off x="699789" y="834789"/>
          <a:ext cx="3109610" cy="4171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125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Solution 2</a:t>
          </a:r>
        </a:p>
      </dsp:txBody>
      <dsp:txXfrm>
        <a:off x="699789" y="834789"/>
        <a:ext cx="3109610" cy="417165"/>
      </dsp:txXfrm>
    </dsp:sp>
    <dsp:sp modelId="{88E2C2D6-CD54-46A6-9E9E-D42D8F3B036A}">
      <dsp:nvSpPr>
        <dsp:cNvPr id="0" name=""/>
        <dsp:cNvSpPr/>
      </dsp:nvSpPr>
      <dsp:spPr>
        <a:xfrm>
          <a:off x="439061" y="782644"/>
          <a:ext cx="521456" cy="5214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7901A5-5389-4A7C-9556-4585EFC3C344}">
      <dsp:nvSpPr>
        <dsp:cNvPr id="0" name=""/>
        <dsp:cNvSpPr/>
      </dsp:nvSpPr>
      <dsp:spPr>
        <a:xfrm>
          <a:off x="906811" y="1460446"/>
          <a:ext cx="2902588" cy="4171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125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Solution 3</a:t>
          </a:r>
        </a:p>
      </dsp:txBody>
      <dsp:txXfrm>
        <a:off x="906811" y="1460446"/>
        <a:ext cx="2902588" cy="417165"/>
      </dsp:txXfrm>
    </dsp:sp>
    <dsp:sp modelId="{3EB5DF95-4DCB-4BF4-9F93-7921F9456DC6}">
      <dsp:nvSpPr>
        <dsp:cNvPr id="0" name=""/>
        <dsp:cNvSpPr/>
      </dsp:nvSpPr>
      <dsp:spPr>
        <a:xfrm>
          <a:off x="646083" y="1408300"/>
          <a:ext cx="521456" cy="5214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5EDD6F-2F25-4CE1-B541-D22BA0E34722}">
      <dsp:nvSpPr>
        <dsp:cNvPr id="0" name=""/>
        <dsp:cNvSpPr/>
      </dsp:nvSpPr>
      <dsp:spPr>
        <a:xfrm>
          <a:off x="972911" y="2086561"/>
          <a:ext cx="2836488" cy="4171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125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Solution 4</a:t>
          </a:r>
        </a:p>
      </dsp:txBody>
      <dsp:txXfrm>
        <a:off x="972911" y="2086561"/>
        <a:ext cx="2836488" cy="417165"/>
      </dsp:txXfrm>
    </dsp:sp>
    <dsp:sp modelId="{9CA77019-BABC-4E2B-88A6-CE1B64C57BB3}">
      <dsp:nvSpPr>
        <dsp:cNvPr id="0" name=""/>
        <dsp:cNvSpPr/>
      </dsp:nvSpPr>
      <dsp:spPr>
        <a:xfrm>
          <a:off x="712183" y="2034415"/>
          <a:ext cx="521456" cy="5214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46367-6C25-49FF-8A9A-3A7D8F2BF8F2}">
      <dsp:nvSpPr>
        <dsp:cNvPr id="0" name=""/>
        <dsp:cNvSpPr/>
      </dsp:nvSpPr>
      <dsp:spPr>
        <a:xfrm>
          <a:off x="906811" y="2712676"/>
          <a:ext cx="2902588" cy="4171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125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Solution 5</a:t>
          </a:r>
        </a:p>
      </dsp:txBody>
      <dsp:txXfrm>
        <a:off x="906811" y="2712676"/>
        <a:ext cx="2902588" cy="417165"/>
      </dsp:txXfrm>
    </dsp:sp>
    <dsp:sp modelId="{A1A72C71-5A08-4A84-A1AD-6BDC1504E8B7}">
      <dsp:nvSpPr>
        <dsp:cNvPr id="0" name=""/>
        <dsp:cNvSpPr/>
      </dsp:nvSpPr>
      <dsp:spPr>
        <a:xfrm>
          <a:off x="646083" y="2660530"/>
          <a:ext cx="521456" cy="5214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0FBF85-52D0-49B7-884B-35B9F3198E73}">
      <dsp:nvSpPr>
        <dsp:cNvPr id="0" name=""/>
        <dsp:cNvSpPr/>
      </dsp:nvSpPr>
      <dsp:spPr>
        <a:xfrm>
          <a:off x="699789" y="3338332"/>
          <a:ext cx="3109610" cy="4171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125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Solution 6</a:t>
          </a:r>
        </a:p>
      </dsp:txBody>
      <dsp:txXfrm>
        <a:off x="699789" y="3338332"/>
        <a:ext cx="3109610" cy="417165"/>
      </dsp:txXfrm>
    </dsp:sp>
    <dsp:sp modelId="{ECBC66A6-F61E-4976-B995-4B4E6546EFC4}">
      <dsp:nvSpPr>
        <dsp:cNvPr id="0" name=""/>
        <dsp:cNvSpPr/>
      </dsp:nvSpPr>
      <dsp:spPr>
        <a:xfrm>
          <a:off x="439061" y="3286187"/>
          <a:ext cx="521456" cy="5214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18ABAB-7D7B-48A5-866B-37A89B365C63}">
      <dsp:nvSpPr>
        <dsp:cNvPr id="0" name=""/>
        <dsp:cNvSpPr/>
      </dsp:nvSpPr>
      <dsp:spPr>
        <a:xfrm>
          <a:off x="322008" y="3964448"/>
          <a:ext cx="3487390" cy="4171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125" tIns="25400" rIns="25400" bIns="254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Solution 7</a:t>
          </a:r>
        </a:p>
      </dsp:txBody>
      <dsp:txXfrm>
        <a:off x="322008" y="3964448"/>
        <a:ext cx="3487390" cy="417165"/>
      </dsp:txXfrm>
    </dsp:sp>
    <dsp:sp modelId="{99A26495-5D03-4D22-AD79-0BD531C75712}">
      <dsp:nvSpPr>
        <dsp:cNvPr id="0" name=""/>
        <dsp:cNvSpPr/>
      </dsp:nvSpPr>
      <dsp:spPr>
        <a:xfrm>
          <a:off x="61280" y="3912302"/>
          <a:ext cx="521456" cy="5214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340E8B-5076-490C-8B33-10C8E964A349}">
      <dsp:nvSpPr>
        <dsp:cNvPr id="0" name=""/>
        <dsp:cNvSpPr/>
      </dsp:nvSpPr>
      <dsp:spPr>
        <a:xfrm>
          <a:off x="2876397" y="-795620"/>
          <a:ext cx="6185543" cy="6185543"/>
        </a:xfrm>
        <a:prstGeom prst="blockArc">
          <a:avLst>
            <a:gd name="adj1" fmla="val 8100000"/>
            <a:gd name="adj2" fmla="val 13500000"/>
            <a:gd name="adj3" fmla="val 349"/>
          </a:avLst>
        </a:prstGeom>
        <a:noFill/>
        <a:ln w="12700" cap="flat" cmpd="sng" algn="ctr">
          <a:solidFill>
            <a:srgbClr val="BFC0C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0624CB-BA03-454A-A977-53F6CAE7411A}">
      <dsp:nvSpPr>
        <dsp:cNvPr id="0" name=""/>
        <dsp:cNvSpPr/>
      </dsp:nvSpPr>
      <dsp:spPr>
        <a:xfrm>
          <a:off x="61333" y="208857"/>
          <a:ext cx="3486233" cy="41753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rgbClr val="BFC0C2">
              <a:alpha val="84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331415" bIns="2540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Problem 1</a:t>
          </a:r>
        </a:p>
      </dsp:txBody>
      <dsp:txXfrm>
        <a:off x="61333" y="208857"/>
        <a:ext cx="3486233" cy="417530"/>
      </dsp:txXfrm>
    </dsp:sp>
    <dsp:sp modelId="{2A3F2C65-38AB-4D6D-B63B-5B7B16A7647F}">
      <dsp:nvSpPr>
        <dsp:cNvPr id="0" name=""/>
        <dsp:cNvSpPr/>
      </dsp:nvSpPr>
      <dsp:spPr>
        <a:xfrm>
          <a:off x="3286611" y="156665"/>
          <a:ext cx="521912" cy="5219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FC0C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B5DD1D-C056-48F1-8761-5D20AAE48E37}">
      <dsp:nvSpPr>
        <dsp:cNvPr id="0" name=""/>
        <dsp:cNvSpPr/>
      </dsp:nvSpPr>
      <dsp:spPr>
        <a:xfrm>
          <a:off x="61333" y="835519"/>
          <a:ext cx="3108122" cy="41753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rgbClr val="BFC0C2">
              <a:alpha val="84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331415" bIns="2540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Problem 2</a:t>
          </a:r>
        </a:p>
      </dsp:txBody>
      <dsp:txXfrm>
        <a:off x="61333" y="835519"/>
        <a:ext cx="3108122" cy="417530"/>
      </dsp:txXfrm>
    </dsp:sp>
    <dsp:sp modelId="{88E2C2D6-CD54-46A6-9E9E-D42D8F3B036A}">
      <dsp:nvSpPr>
        <dsp:cNvPr id="0" name=""/>
        <dsp:cNvSpPr/>
      </dsp:nvSpPr>
      <dsp:spPr>
        <a:xfrm>
          <a:off x="2908500" y="783328"/>
          <a:ext cx="521912" cy="5219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FC0C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A75663-1A11-4CB5-AF65-5C120240A374}">
      <dsp:nvSpPr>
        <dsp:cNvPr id="0" name=""/>
        <dsp:cNvSpPr/>
      </dsp:nvSpPr>
      <dsp:spPr>
        <a:xfrm>
          <a:off x="61333" y="1461723"/>
          <a:ext cx="2900919" cy="41753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rgbClr val="BFC0C2">
              <a:alpha val="84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331415" bIns="2540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Problem 3</a:t>
          </a:r>
        </a:p>
      </dsp:txBody>
      <dsp:txXfrm>
        <a:off x="61333" y="1461723"/>
        <a:ext cx="2900919" cy="417530"/>
      </dsp:txXfrm>
    </dsp:sp>
    <dsp:sp modelId="{9CA77019-BABC-4E2B-88A6-CE1B64C57BB3}">
      <dsp:nvSpPr>
        <dsp:cNvPr id="0" name=""/>
        <dsp:cNvSpPr/>
      </dsp:nvSpPr>
      <dsp:spPr>
        <a:xfrm>
          <a:off x="2701297" y="1409532"/>
          <a:ext cx="521912" cy="5219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FC0C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B89AF8-27FC-433B-B2D8-F165F688DF86}">
      <dsp:nvSpPr>
        <dsp:cNvPr id="0" name=""/>
        <dsp:cNvSpPr/>
      </dsp:nvSpPr>
      <dsp:spPr>
        <a:xfrm>
          <a:off x="61333" y="2088386"/>
          <a:ext cx="2834761" cy="41753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331415" bIns="2540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Problem 4</a:t>
          </a:r>
        </a:p>
      </dsp:txBody>
      <dsp:txXfrm>
        <a:off x="61333" y="2088386"/>
        <a:ext cx="2834761" cy="417530"/>
      </dsp:txXfrm>
    </dsp:sp>
    <dsp:sp modelId="{29780E62-5D9C-4529-AF98-322536A2699E}">
      <dsp:nvSpPr>
        <dsp:cNvPr id="0" name=""/>
        <dsp:cNvSpPr/>
      </dsp:nvSpPr>
      <dsp:spPr>
        <a:xfrm>
          <a:off x="2635139" y="2036195"/>
          <a:ext cx="521912" cy="5219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FC0C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2A5248-6E67-49DF-9A54-FFEF7BF49E98}">
      <dsp:nvSpPr>
        <dsp:cNvPr id="0" name=""/>
        <dsp:cNvSpPr/>
      </dsp:nvSpPr>
      <dsp:spPr>
        <a:xfrm>
          <a:off x="61333" y="2715049"/>
          <a:ext cx="2900919" cy="41753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331415" bIns="2540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Problem 5</a:t>
          </a:r>
        </a:p>
      </dsp:txBody>
      <dsp:txXfrm>
        <a:off x="61333" y="2715049"/>
        <a:ext cx="2900919" cy="417530"/>
      </dsp:txXfrm>
    </dsp:sp>
    <dsp:sp modelId="{F5635E92-685E-43A5-98A7-E46E5F09410E}">
      <dsp:nvSpPr>
        <dsp:cNvPr id="0" name=""/>
        <dsp:cNvSpPr/>
      </dsp:nvSpPr>
      <dsp:spPr>
        <a:xfrm>
          <a:off x="2701297" y="2662858"/>
          <a:ext cx="521912" cy="5219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FC0C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4CC3C1-8002-44AC-8052-6FB260CA6B6F}">
      <dsp:nvSpPr>
        <dsp:cNvPr id="0" name=""/>
        <dsp:cNvSpPr/>
      </dsp:nvSpPr>
      <dsp:spPr>
        <a:xfrm>
          <a:off x="61333" y="3341252"/>
          <a:ext cx="3108122" cy="41753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331415" bIns="2540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Problem 6</a:t>
          </a:r>
        </a:p>
      </dsp:txBody>
      <dsp:txXfrm>
        <a:off x="61333" y="3341252"/>
        <a:ext cx="3108122" cy="417530"/>
      </dsp:txXfrm>
    </dsp:sp>
    <dsp:sp modelId="{95FCD555-3AC7-4220-8DD3-712C7BB45F67}">
      <dsp:nvSpPr>
        <dsp:cNvPr id="0" name=""/>
        <dsp:cNvSpPr/>
      </dsp:nvSpPr>
      <dsp:spPr>
        <a:xfrm>
          <a:off x="2908500" y="3289061"/>
          <a:ext cx="521912" cy="5219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FC0C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75E46D-BE62-40A5-B8A3-1E317DC31157}">
      <dsp:nvSpPr>
        <dsp:cNvPr id="0" name=""/>
        <dsp:cNvSpPr/>
      </dsp:nvSpPr>
      <dsp:spPr>
        <a:xfrm>
          <a:off x="61333" y="3967915"/>
          <a:ext cx="3486233" cy="41753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331415" bIns="2540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Problem 7</a:t>
          </a:r>
        </a:p>
      </dsp:txBody>
      <dsp:txXfrm>
        <a:off x="61333" y="3967915"/>
        <a:ext cx="3486233" cy="417530"/>
      </dsp:txXfrm>
    </dsp:sp>
    <dsp:sp modelId="{42269005-B4B3-49FF-ADBE-74D56375F4CA}">
      <dsp:nvSpPr>
        <dsp:cNvPr id="0" name=""/>
        <dsp:cNvSpPr/>
      </dsp:nvSpPr>
      <dsp:spPr>
        <a:xfrm>
          <a:off x="3286611" y="3915724"/>
          <a:ext cx="521912" cy="5219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FC0C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754BF-4972-539E-E4BB-6EEE10340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i="0">
                <a:latin typeface="Montserrat SemiBo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16EED-C93C-7139-C159-6BBA185D1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10810461" cy="751301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ctr" anchorCtr="0"/>
          <a:lstStyle>
            <a:lvl1pPr marL="0" indent="0" algn="l">
              <a:buNone/>
              <a:defRPr sz="2400" b="1" i="0">
                <a:latin typeface="Montserrat Semi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00687-1576-A5F1-10C3-4ACF3147B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C7DC-199A-BB49-A5AC-4084A13AA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73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1E72B-3B91-8665-5E33-26F335632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632"/>
          </a:xfrm>
        </p:spPr>
        <p:txBody>
          <a:bodyPr>
            <a:normAutofit/>
          </a:bodyPr>
          <a:lstStyle>
            <a:lvl1pPr>
              <a:defRPr sz="3200" b="1" i="0">
                <a:latin typeface="Montserrat SemiBo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B554F-5E85-5186-0144-F4258368F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357"/>
            <a:ext cx="10515600" cy="4765606"/>
          </a:xfrm>
        </p:spPr>
        <p:txBody>
          <a:bodyPr/>
          <a:lstStyle>
            <a:lvl1pPr>
              <a:lnSpc>
                <a:spcPct val="114000"/>
              </a:lnSpc>
              <a:spcAft>
                <a:spcPts val="600"/>
              </a:spcAft>
              <a:defRPr>
                <a:latin typeface="Montserrat" pitchFamily="2" charset="77"/>
              </a:defRPr>
            </a:lvl1pPr>
            <a:lvl2pPr>
              <a:defRPr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6FE4C-58CC-24CA-27A8-E660915CA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C7DC-199A-BB49-A5AC-4084A13AA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86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AE6BB-F9F8-CFAC-2EEA-5D0DD682B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Montserrat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2DC79A-37A1-C747-5A19-B5E4850CF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05518-996E-B1BE-02A2-904B991C7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C7DC-199A-BB49-A5AC-4084A13AA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17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67837-D609-E47B-E529-5BD8F80AA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7524"/>
            <a:ext cx="5181600" cy="4669439"/>
          </a:xfrm>
        </p:spPr>
        <p:txBody>
          <a:bodyPr/>
          <a:lstStyle>
            <a:lvl1pPr>
              <a:defRPr>
                <a:latin typeface="Montserrat" pitchFamily="2" charset="77"/>
              </a:defRPr>
            </a:lvl1pPr>
            <a:lvl2pPr>
              <a:defRPr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209786-91E0-D18F-7D09-E2D16F4C3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07524"/>
            <a:ext cx="5181600" cy="4669439"/>
          </a:xfrm>
        </p:spPr>
        <p:txBody>
          <a:bodyPr/>
          <a:lstStyle>
            <a:lvl1pPr>
              <a:defRPr>
                <a:latin typeface="Montserrat" pitchFamily="2" charset="77"/>
              </a:defRPr>
            </a:lvl1pPr>
            <a:lvl2pPr>
              <a:defRPr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E02BD-A109-3A27-E255-1CC191266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C7DC-199A-BB49-A5AC-4084A13AA49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80CD80D-A351-CC06-0209-381431359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632"/>
          </a:xfrm>
        </p:spPr>
        <p:txBody>
          <a:bodyPr>
            <a:normAutofit/>
          </a:bodyPr>
          <a:lstStyle>
            <a:lvl1pPr>
              <a:defRPr sz="3200" b="1" i="0">
                <a:latin typeface="Montserrat SemiBo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22820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7EB630-76EE-598E-F590-51DC18A73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431960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Montserrat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B0DF0E-3E7F-A06D-24D1-3F8106F39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55872"/>
            <a:ext cx="5157787" cy="3933791"/>
          </a:xfrm>
        </p:spPr>
        <p:txBody>
          <a:bodyPr/>
          <a:lstStyle>
            <a:lvl1pPr>
              <a:defRPr>
                <a:latin typeface="Montserrat" pitchFamily="2" charset="77"/>
              </a:defRPr>
            </a:lvl1pPr>
            <a:lvl2pPr>
              <a:defRPr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D3EA95-CF15-7F63-1585-4124342AF6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31960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Montserrat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82BEF0-2B70-E8EF-109D-1EB5476A3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55872"/>
            <a:ext cx="5183188" cy="3933791"/>
          </a:xfrm>
        </p:spPr>
        <p:txBody>
          <a:bodyPr/>
          <a:lstStyle>
            <a:lvl1pPr>
              <a:defRPr>
                <a:latin typeface="Montserrat" pitchFamily="2" charset="77"/>
              </a:defRPr>
            </a:lvl1pPr>
            <a:lvl2pPr>
              <a:defRPr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9512F-00AA-C965-7452-CC3DC6B1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C7DC-199A-BB49-A5AC-4084A13AA49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EE47E6A-BD7D-8354-1B39-7F64A1C3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632"/>
          </a:xfrm>
        </p:spPr>
        <p:txBody>
          <a:bodyPr>
            <a:normAutofit/>
          </a:bodyPr>
          <a:lstStyle>
            <a:lvl1pPr>
              <a:defRPr sz="3200" b="1" i="0">
                <a:latin typeface="Montserrat SemiBo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5034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786FA-976B-1421-17DC-FC3453CF2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C7DC-199A-BB49-A5AC-4084A13AA49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64F1254-E3F3-76E1-ABEC-3E09C4839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632"/>
          </a:xfrm>
        </p:spPr>
        <p:txBody>
          <a:bodyPr>
            <a:normAutofit/>
          </a:bodyPr>
          <a:lstStyle>
            <a:lvl1pPr>
              <a:defRPr sz="3200" b="1" i="0">
                <a:latin typeface="Montserrat SemiBo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05344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8B045-91B5-597D-BBD5-FB04D7BE1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C7DC-199A-BB49-A5AC-4084A13AA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42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65CDF0-B488-5F7B-D498-57A779523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A41F7-7163-EB0D-93A4-CEAA2374A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F4D6E-C2B9-5BFF-80C2-1255E8689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1616E-8ADE-BD4F-953A-04A174D20E74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3C65B-26F4-CC7A-732C-6C7030429D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87449-FFFC-06FE-D2F2-C922B8CA9F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6C7DC-199A-BB49-A5AC-4084A13AA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43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D8059-0C52-7E60-FBE7-8B00B4137D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b="1" dirty="0">
                <a:latin typeface="Montserrat SemiBold" pitchFamily="2" charset="77"/>
              </a:rPr>
              <a:t>Business Case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336658-E911-D287-2F19-FB8C9ABC0F85}"/>
              </a:ext>
            </a:extLst>
          </p:cNvPr>
          <p:cNvSpPr/>
          <p:nvPr/>
        </p:nvSpPr>
        <p:spPr>
          <a:xfrm>
            <a:off x="1524001" y="3607008"/>
            <a:ext cx="10959548" cy="6519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  <a:latin typeface="Montserrat SemiBold" pitchFamily="2" charset="77"/>
              </a:rPr>
              <a:t>Market Pricing Technology</a:t>
            </a:r>
          </a:p>
        </p:txBody>
      </p:sp>
    </p:spTree>
    <p:extLst>
      <p:ext uri="{BB962C8B-B14F-4D97-AF65-F5344CB8AC3E}">
        <p14:creationId xmlns:p14="http://schemas.microsoft.com/office/powerpoint/2010/main" val="522599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B1D350C-0C0A-C3E0-385B-76C4E0CC1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63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Montserrat SemiBold" pitchFamily="2" charset="77"/>
              </a:rPr>
              <a:t>Business Case Overview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B4F1DF-BCDE-63A6-6031-F870B413C997}"/>
              </a:ext>
            </a:extLst>
          </p:cNvPr>
          <p:cNvSpPr/>
          <p:nvPr/>
        </p:nvSpPr>
        <p:spPr>
          <a:xfrm>
            <a:off x="838201" y="1461051"/>
            <a:ext cx="2474843" cy="1421296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Montserrat SemiBold" pitchFamily="2" charset="77"/>
              </a:rPr>
              <a:t>Project Goal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2C0F70-E000-9206-8761-E285BC0217BF}"/>
              </a:ext>
            </a:extLst>
          </p:cNvPr>
          <p:cNvSpPr/>
          <p:nvPr/>
        </p:nvSpPr>
        <p:spPr>
          <a:xfrm>
            <a:off x="838200" y="2932043"/>
            <a:ext cx="2474843" cy="142129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Montserrat SemiBold" pitchFamily="2" charset="77"/>
              </a:rPr>
              <a:t>Strategic Impact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AF591E-D55F-44E5-345D-012B830A8712}"/>
              </a:ext>
            </a:extLst>
          </p:cNvPr>
          <p:cNvSpPr/>
          <p:nvPr/>
        </p:nvSpPr>
        <p:spPr>
          <a:xfrm>
            <a:off x="838200" y="4403035"/>
            <a:ext cx="2474843" cy="143174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Montserrat SemiBold" pitchFamily="2" charset="77"/>
              </a:rPr>
              <a:t>Budget Request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35AEAC4-18C7-DE96-01C7-9E94AB44760C}"/>
              </a:ext>
            </a:extLst>
          </p:cNvPr>
          <p:cNvSpPr/>
          <p:nvPr/>
        </p:nvSpPr>
        <p:spPr>
          <a:xfrm>
            <a:off x="3376246" y="1461051"/>
            <a:ext cx="7954108" cy="1421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Start off with your why – what is the big thing you’re looking to change and what you hope to achieve.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7CE710-B5C5-FCED-7621-63C61228764E}"/>
              </a:ext>
            </a:extLst>
          </p:cNvPr>
          <p:cNvSpPr/>
          <p:nvPr/>
        </p:nvSpPr>
        <p:spPr>
          <a:xfrm>
            <a:off x="3376246" y="2932043"/>
            <a:ext cx="7954108" cy="1421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Align your project with strategic business objectives.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08B37D-A90E-2F79-5784-CC57E6319921}"/>
              </a:ext>
            </a:extLst>
          </p:cNvPr>
          <p:cNvSpPr/>
          <p:nvPr/>
        </p:nvSpPr>
        <p:spPr>
          <a:xfrm>
            <a:off x="3376246" y="4413485"/>
            <a:ext cx="7954108" cy="1421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Acknowledge costs and necessary changes to budget.</a:t>
            </a:r>
          </a:p>
        </p:txBody>
      </p:sp>
    </p:spTree>
    <p:extLst>
      <p:ext uri="{BB962C8B-B14F-4D97-AF65-F5344CB8AC3E}">
        <p14:creationId xmlns:p14="http://schemas.microsoft.com/office/powerpoint/2010/main" val="3250246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4EF27DD-0AD4-16D4-B800-A67C8656A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63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Montserrat SemiBold" pitchFamily="2" charset="77"/>
              </a:rPr>
              <a:t>Solution Selection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B3B1CC-9839-9451-BA29-4F094EBDB3A3}"/>
              </a:ext>
            </a:extLst>
          </p:cNvPr>
          <p:cNvSpPr/>
          <p:nvPr/>
        </p:nvSpPr>
        <p:spPr>
          <a:xfrm>
            <a:off x="1723291" y="1723292"/>
            <a:ext cx="2989385" cy="158922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Outline how this solution aligns to your overall goal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C6344F-BEA2-E830-B4DE-E3F3163BCC39}"/>
              </a:ext>
            </a:extLst>
          </p:cNvPr>
          <p:cNvSpPr/>
          <p:nvPr/>
        </p:nvSpPr>
        <p:spPr>
          <a:xfrm>
            <a:off x="5076091" y="1723292"/>
            <a:ext cx="2989385" cy="15892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Outline how this solution aligns to your overall goal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A7CE88-A262-0871-C2F6-CA2864C638C5}"/>
              </a:ext>
            </a:extLst>
          </p:cNvPr>
          <p:cNvSpPr/>
          <p:nvPr/>
        </p:nvSpPr>
        <p:spPr>
          <a:xfrm>
            <a:off x="8428891" y="1723292"/>
            <a:ext cx="2989385" cy="15892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Outline how this solution aligns to your overall goal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B7E7E4-4B6D-EB4B-0E9C-B8F75EDD877A}"/>
              </a:ext>
            </a:extLst>
          </p:cNvPr>
          <p:cNvSpPr/>
          <p:nvPr/>
        </p:nvSpPr>
        <p:spPr>
          <a:xfrm>
            <a:off x="1723291" y="3399692"/>
            <a:ext cx="2989385" cy="158922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High level cost &amp; resource needs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97EE52-3C91-EC85-61F4-69BDA8A7C072}"/>
              </a:ext>
            </a:extLst>
          </p:cNvPr>
          <p:cNvSpPr/>
          <p:nvPr/>
        </p:nvSpPr>
        <p:spPr>
          <a:xfrm>
            <a:off x="1723291" y="5076090"/>
            <a:ext cx="2989385" cy="158922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Positives and negatives of solution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9FBF8D-B2AE-3C3D-EDE3-5EE5C27BC7EB}"/>
              </a:ext>
            </a:extLst>
          </p:cNvPr>
          <p:cNvSpPr/>
          <p:nvPr/>
        </p:nvSpPr>
        <p:spPr>
          <a:xfrm>
            <a:off x="5076091" y="3399691"/>
            <a:ext cx="2989385" cy="15892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High level cost &amp; resource needs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0D7F6A-E471-EAED-62D0-6A44A3A87F70}"/>
              </a:ext>
            </a:extLst>
          </p:cNvPr>
          <p:cNvSpPr/>
          <p:nvPr/>
        </p:nvSpPr>
        <p:spPr>
          <a:xfrm>
            <a:off x="5076091" y="5076090"/>
            <a:ext cx="2989385" cy="15892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Positives and negatives of solution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0A724D-09BE-4ADF-EBDB-10125FAB5372}"/>
              </a:ext>
            </a:extLst>
          </p:cNvPr>
          <p:cNvSpPr/>
          <p:nvPr/>
        </p:nvSpPr>
        <p:spPr>
          <a:xfrm>
            <a:off x="8428891" y="3399691"/>
            <a:ext cx="2989385" cy="15892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High level cost &amp; resource needs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64DA23-9035-A4E6-55B6-BD99F7097184}"/>
              </a:ext>
            </a:extLst>
          </p:cNvPr>
          <p:cNvSpPr/>
          <p:nvPr/>
        </p:nvSpPr>
        <p:spPr>
          <a:xfrm>
            <a:off x="8428891" y="5076090"/>
            <a:ext cx="2989385" cy="15892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Positives and negatives of solution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A47C987-12A6-A784-5755-E2F4CC11F725}"/>
              </a:ext>
            </a:extLst>
          </p:cNvPr>
          <p:cNvSpPr txBox="1"/>
          <p:nvPr/>
        </p:nvSpPr>
        <p:spPr>
          <a:xfrm>
            <a:off x="1723291" y="1266783"/>
            <a:ext cx="2989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Montserrat" pitchFamily="2" charset="77"/>
              </a:rPr>
              <a:t>Chosen Solution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3EAE9A-B02B-327B-125C-F6347A6D2A53}"/>
              </a:ext>
            </a:extLst>
          </p:cNvPr>
          <p:cNvSpPr txBox="1"/>
          <p:nvPr/>
        </p:nvSpPr>
        <p:spPr>
          <a:xfrm>
            <a:off x="5076090" y="1266783"/>
            <a:ext cx="2989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Montserrat" pitchFamily="2" charset="77"/>
              </a:rPr>
              <a:t>Alternative 1 Name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AF14C7-117A-3288-2EF7-88EC8DC8E92A}"/>
              </a:ext>
            </a:extLst>
          </p:cNvPr>
          <p:cNvSpPr txBox="1"/>
          <p:nvPr/>
        </p:nvSpPr>
        <p:spPr>
          <a:xfrm>
            <a:off x="8428890" y="1266783"/>
            <a:ext cx="2989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Montserrat" pitchFamily="2" charset="77"/>
              </a:rPr>
              <a:t>Alternative 2 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C3DE06-A9FD-F34A-EB1E-BE01F1B1D04E}"/>
              </a:ext>
            </a:extLst>
          </p:cNvPr>
          <p:cNvSpPr txBox="1"/>
          <p:nvPr/>
        </p:nvSpPr>
        <p:spPr>
          <a:xfrm>
            <a:off x="257909" y="2225515"/>
            <a:ext cx="1465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Montserrat SemiBold" pitchFamily="2" charset="77"/>
              </a:rPr>
              <a:t>Goal Alignment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8B7AF3E-520B-27CB-0D05-55DB826D2DB6}"/>
              </a:ext>
            </a:extLst>
          </p:cNvPr>
          <p:cNvSpPr txBox="1"/>
          <p:nvPr/>
        </p:nvSpPr>
        <p:spPr>
          <a:xfrm>
            <a:off x="257909" y="3901914"/>
            <a:ext cx="1465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Montserrat SemiBold" pitchFamily="2" charset="77"/>
              </a:rPr>
              <a:t>Cost &amp; Resources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F05BF5-52D2-1EA8-8CDC-BA747624B5B4}"/>
              </a:ext>
            </a:extLst>
          </p:cNvPr>
          <p:cNvSpPr txBox="1"/>
          <p:nvPr/>
        </p:nvSpPr>
        <p:spPr>
          <a:xfrm>
            <a:off x="257909" y="5578313"/>
            <a:ext cx="1465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Montserrat SemiBold" pitchFamily="2" charset="77"/>
              </a:rPr>
              <a:t>Benefits &amp; Drawbacks</a:t>
            </a:r>
          </a:p>
        </p:txBody>
      </p:sp>
    </p:spTree>
    <p:extLst>
      <p:ext uri="{BB962C8B-B14F-4D97-AF65-F5344CB8AC3E}">
        <p14:creationId xmlns:p14="http://schemas.microsoft.com/office/powerpoint/2010/main" val="3539709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4E776-108C-6194-1882-48FD0E439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63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Montserrat SemiBold" pitchFamily="2" charset="77"/>
              </a:rPr>
              <a:t>Market Pricing Done Better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D26113BA-D04F-8139-E70F-E05F1FE2A34C}"/>
              </a:ext>
            </a:extLst>
          </p:cNvPr>
          <p:cNvSpPr txBox="1">
            <a:spLocks/>
          </p:cNvSpPr>
          <p:nvPr/>
        </p:nvSpPr>
        <p:spPr>
          <a:xfrm>
            <a:off x="363818" y="1440587"/>
            <a:ext cx="3700179" cy="2843992"/>
          </a:xfrm>
          <a:noFill/>
        </p:spPr>
        <p:txBody>
          <a:bodyPr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/>
          </a:p>
          <a:p>
            <a:pPr marL="285750" indent="-285750"/>
            <a:endParaRPr lang="en-US" sz="1200"/>
          </a:p>
          <a:p>
            <a:pPr marL="285750" indent="-285750"/>
            <a:endParaRPr lang="en-US" sz="1200"/>
          </a:p>
          <a:p>
            <a:pPr marL="285750" indent="-285750"/>
            <a:endParaRPr lang="en-US" sz="1200" dirty="0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18DCD0AC-F388-EF1A-605F-E9A68D33BD04}"/>
              </a:ext>
            </a:extLst>
          </p:cNvPr>
          <p:cNvSpPr txBox="1">
            <a:spLocks/>
          </p:cNvSpPr>
          <p:nvPr/>
        </p:nvSpPr>
        <p:spPr>
          <a:xfrm>
            <a:off x="8110071" y="1657964"/>
            <a:ext cx="3857650" cy="4594302"/>
          </a:xfrm>
        </p:spPr>
        <p:txBody>
          <a:bodyPr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200">
              <a:ea typeface="Helvetica for Target Light" panose="020B0304020202020204" pitchFamily="34" charset="77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</a:pPr>
            <a:endParaRPr lang="en-US" sz="1200">
              <a:ea typeface="Helvetica for Target Light" panose="020B0304020202020204" pitchFamily="34" charset="77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</a:pPr>
            <a:endParaRPr lang="en-US" sz="1200">
              <a:ea typeface="Helvetica for Target Light" panose="020B0304020202020204" pitchFamily="34" charset="77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</a:pPr>
            <a:endParaRPr lang="en-US" sz="1200">
              <a:ea typeface="Helvetica for Target Light" panose="020B0304020202020204" pitchFamily="34" charset="77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</a:pPr>
            <a:endParaRPr lang="en-US" sz="1200" dirty="0">
              <a:ea typeface="Helvetica for Target Light" panose="020B0304020202020204" pitchFamily="34" charset="77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6D1DBDA-1C87-5D8D-6AEE-AAD08DB0C3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7777017"/>
              </p:ext>
            </p:extLst>
          </p:nvPr>
        </p:nvGraphicFramePr>
        <p:xfrm>
          <a:off x="3361952" y="2672737"/>
          <a:ext cx="5480050" cy="3223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76C84113-78AF-4810-7CCF-EB518CA97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0349139"/>
              </p:ext>
            </p:extLst>
          </p:nvPr>
        </p:nvGraphicFramePr>
        <p:xfrm>
          <a:off x="8289835" y="2000836"/>
          <a:ext cx="3870680" cy="4590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1098B55C-234E-0583-C513-5A7A25F9B5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7326898"/>
              </p:ext>
            </p:extLst>
          </p:nvPr>
        </p:nvGraphicFramePr>
        <p:xfrm>
          <a:off x="11954" y="2023515"/>
          <a:ext cx="3869858" cy="4594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9608C97-FFCE-83BA-9583-7CDA407CA83B}"/>
              </a:ext>
            </a:extLst>
          </p:cNvPr>
          <p:cNvSpPr txBox="1"/>
          <p:nvPr/>
        </p:nvSpPr>
        <p:spPr>
          <a:xfrm>
            <a:off x="805070" y="1302117"/>
            <a:ext cx="10535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Montserrat" pitchFamily="2" charset="77"/>
              </a:rPr>
              <a:t>Restate your overall ”why” for new market pricing software. Call out specifics of current and future state below relative to your chosen solution.</a:t>
            </a:r>
          </a:p>
        </p:txBody>
      </p:sp>
    </p:spTree>
    <p:extLst>
      <p:ext uri="{BB962C8B-B14F-4D97-AF65-F5344CB8AC3E}">
        <p14:creationId xmlns:p14="http://schemas.microsoft.com/office/powerpoint/2010/main" val="3809892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B1D350C-0C0A-C3E0-385B-76C4E0CC1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63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Montserrat SemiBold" pitchFamily="2" charset="77"/>
              </a:rPr>
              <a:t>Expected Resource Needs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B4F1DF-BCDE-63A6-6031-F870B413C997}"/>
              </a:ext>
            </a:extLst>
          </p:cNvPr>
          <p:cNvSpPr/>
          <p:nvPr/>
        </p:nvSpPr>
        <p:spPr>
          <a:xfrm>
            <a:off x="838201" y="1461051"/>
            <a:ext cx="2474843" cy="1421296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Montserrat SemiBold" pitchFamily="2" charset="77"/>
              </a:rPr>
              <a:t>Technology Costs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2C0F70-E000-9206-8761-E285BC0217BF}"/>
              </a:ext>
            </a:extLst>
          </p:cNvPr>
          <p:cNvSpPr/>
          <p:nvPr/>
        </p:nvSpPr>
        <p:spPr>
          <a:xfrm>
            <a:off x="838200" y="2932043"/>
            <a:ext cx="2474843" cy="142129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Montserrat SemiBold" pitchFamily="2" charset="77"/>
              </a:rPr>
              <a:t>Implementation Needs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AF591E-D55F-44E5-345D-012B830A8712}"/>
              </a:ext>
            </a:extLst>
          </p:cNvPr>
          <p:cNvSpPr/>
          <p:nvPr/>
        </p:nvSpPr>
        <p:spPr>
          <a:xfrm>
            <a:off x="838200" y="4403035"/>
            <a:ext cx="2474843" cy="142129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Montserrat SemiBold" pitchFamily="2" charset="77"/>
              </a:rPr>
              <a:t>Time Investment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FD6C49F-2CEF-74D4-BD38-BEFA552ED959}"/>
              </a:ext>
            </a:extLst>
          </p:cNvPr>
          <p:cNvSpPr/>
          <p:nvPr/>
        </p:nvSpPr>
        <p:spPr>
          <a:xfrm>
            <a:off x="3376246" y="1461051"/>
            <a:ext cx="7954108" cy="1421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Compare against current solution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0E779F-3CB7-3E56-BF56-D99C2A46F1D8}"/>
              </a:ext>
            </a:extLst>
          </p:cNvPr>
          <p:cNvSpPr/>
          <p:nvPr/>
        </p:nvSpPr>
        <p:spPr>
          <a:xfrm>
            <a:off x="3376246" y="2932043"/>
            <a:ext cx="7954108" cy="1421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Your chosen partner can help with this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1D3773-A021-69AF-992D-5F9ED4F2B0A3}"/>
              </a:ext>
            </a:extLst>
          </p:cNvPr>
          <p:cNvSpPr/>
          <p:nvPr/>
        </p:nvSpPr>
        <p:spPr>
          <a:xfrm>
            <a:off x="3376246" y="4413485"/>
            <a:ext cx="7954108" cy="1421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Montserrat" pitchFamily="2" charset="77"/>
              </a:rPr>
              <a:t>Include both implementation and day-to-day use</a:t>
            </a:r>
          </a:p>
        </p:txBody>
      </p:sp>
    </p:spTree>
    <p:extLst>
      <p:ext uri="{BB962C8B-B14F-4D97-AF65-F5344CB8AC3E}">
        <p14:creationId xmlns:p14="http://schemas.microsoft.com/office/powerpoint/2010/main" val="2991479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6018B-78CE-B399-DB8A-0521617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C3D79-995C-3535-D967-497D3E545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Outcome / benefit 1 – be specific and tie these to your overall goal and org’s strategic objectives</a:t>
            </a:r>
          </a:p>
          <a:p>
            <a:r>
              <a:rPr lang="en-US" dirty="0"/>
              <a:t>Outcome / benefit 2</a:t>
            </a:r>
          </a:p>
          <a:p>
            <a:r>
              <a:rPr lang="en-US" dirty="0"/>
              <a:t>Outcome / benefit 3</a:t>
            </a:r>
          </a:p>
          <a:p>
            <a:r>
              <a:rPr lang="en-US" dirty="0"/>
              <a:t>Outcome / benefit 4</a:t>
            </a:r>
          </a:p>
        </p:txBody>
      </p:sp>
    </p:spTree>
    <p:extLst>
      <p:ext uri="{BB962C8B-B14F-4D97-AF65-F5344CB8AC3E}">
        <p14:creationId xmlns:p14="http://schemas.microsoft.com/office/powerpoint/2010/main" val="1535092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1F19F-C639-E07B-D815-6439D3F45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Timing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B9E75E0-0E05-7970-67D2-BE65EBBC0043}"/>
              </a:ext>
            </a:extLst>
          </p:cNvPr>
          <p:cNvCxnSpPr>
            <a:cxnSpLocks/>
          </p:cNvCxnSpPr>
          <p:nvPr/>
        </p:nvCxnSpPr>
        <p:spPr>
          <a:xfrm>
            <a:off x="0" y="4454766"/>
            <a:ext cx="1022252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B818E52-23DE-509C-AB48-EDE67F427BBD}"/>
              </a:ext>
            </a:extLst>
          </p:cNvPr>
          <p:cNvSpPr txBox="1"/>
          <p:nvPr/>
        </p:nvSpPr>
        <p:spPr>
          <a:xfrm>
            <a:off x="838201" y="1348154"/>
            <a:ext cx="10369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Montserrat" pitchFamily="2" charset="77"/>
              </a:rPr>
              <a:t>To achieve our target go-live date of XX/XX, we will need to get approval by XX/XX.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B7198F-1D41-5931-8725-914DF38B8AF0}"/>
              </a:ext>
            </a:extLst>
          </p:cNvPr>
          <p:cNvSpPr/>
          <p:nvPr/>
        </p:nvSpPr>
        <p:spPr>
          <a:xfrm>
            <a:off x="10410092" y="3815863"/>
            <a:ext cx="1594339" cy="126608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Montserrat" pitchFamily="2" charset="77"/>
              </a:rPr>
              <a:t>[Solution]</a:t>
            </a:r>
          </a:p>
          <a:p>
            <a:pPr algn="ctr"/>
            <a:r>
              <a:rPr lang="en-US" dirty="0">
                <a:latin typeface="Montserrat" pitchFamily="2" charset="77"/>
              </a:rPr>
              <a:t>Go-Live</a:t>
            </a:r>
          </a:p>
          <a:p>
            <a:pPr algn="ctr"/>
            <a:r>
              <a:rPr lang="en-US" dirty="0">
                <a:latin typeface="Montserrat" pitchFamily="2" charset="77"/>
              </a:rPr>
              <a:t>XX/XX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020EE8D-6B19-0FE1-26FF-FC1AA888A566}"/>
              </a:ext>
            </a:extLst>
          </p:cNvPr>
          <p:cNvSpPr/>
          <p:nvPr/>
        </p:nvSpPr>
        <p:spPr>
          <a:xfrm>
            <a:off x="773723" y="2842897"/>
            <a:ext cx="785446" cy="75027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Montserrat" pitchFamily="2" charset="77"/>
              </a:rPr>
              <a:t>XX/XX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7B06923-B1E1-73DF-6FDF-628D64065A9B}"/>
              </a:ext>
            </a:extLst>
          </p:cNvPr>
          <p:cNvCxnSpPr>
            <a:stCxn id="11" idx="4"/>
          </p:cNvCxnSpPr>
          <p:nvPr/>
        </p:nvCxnSpPr>
        <p:spPr>
          <a:xfrm>
            <a:off x="1166446" y="3593174"/>
            <a:ext cx="0" cy="86159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54CF8B7-AF44-FDB9-5D7F-D96EF67BA63D}"/>
              </a:ext>
            </a:extLst>
          </p:cNvPr>
          <p:cNvCxnSpPr/>
          <p:nvPr/>
        </p:nvCxnSpPr>
        <p:spPr>
          <a:xfrm>
            <a:off x="5457091" y="3587313"/>
            <a:ext cx="0" cy="86159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5D11C1-6724-9A58-8D1A-18CE5DF8F4D0}"/>
              </a:ext>
            </a:extLst>
          </p:cNvPr>
          <p:cNvCxnSpPr/>
          <p:nvPr/>
        </p:nvCxnSpPr>
        <p:spPr>
          <a:xfrm>
            <a:off x="9079523" y="3593175"/>
            <a:ext cx="0" cy="86159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2A8DB71C-66D5-8A3B-05A8-CA93A2379BAF}"/>
              </a:ext>
            </a:extLst>
          </p:cNvPr>
          <p:cNvSpPr/>
          <p:nvPr/>
        </p:nvSpPr>
        <p:spPr>
          <a:xfrm>
            <a:off x="5064367" y="2836874"/>
            <a:ext cx="785446" cy="75027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Montserrat" pitchFamily="2" charset="77"/>
              </a:rPr>
              <a:t>XX/XX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BDA5F63-93C7-0E6A-6426-B4B51710F4F5}"/>
              </a:ext>
            </a:extLst>
          </p:cNvPr>
          <p:cNvSpPr/>
          <p:nvPr/>
        </p:nvSpPr>
        <p:spPr>
          <a:xfrm>
            <a:off x="8686800" y="2837036"/>
            <a:ext cx="785446" cy="75027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Montserrat" pitchFamily="2" charset="77"/>
              </a:rPr>
              <a:t>XX/XX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3614FB-31D3-5AFD-AA78-20E2958A5703}"/>
              </a:ext>
            </a:extLst>
          </p:cNvPr>
          <p:cNvSpPr txBox="1"/>
          <p:nvPr/>
        </p:nvSpPr>
        <p:spPr>
          <a:xfrm>
            <a:off x="4618891" y="2319841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Montserrat" pitchFamily="2" charset="77"/>
              </a:rPr>
              <a:t>Implementation kick-off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FC2CFBE-E748-5484-80BB-8732FE9D6395}"/>
              </a:ext>
            </a:extLst>
          </p:cNvPr>
          <p:cNvSpPr txBox="1"/>
          <p:nvPr/>
        </p:nvSpPr>
        <p:spPr>
          <a:xfrm>
            <a:off x="328246" y="2319841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Montserrat" pitchFamily="2" charset="77"/>
              </a:rPr>
              <a:t>Project </a:t>
            </a:r>
            <a:br>
              <a:rPr lang="en-US" sz="1400" dirty="0">
                <a:latin typeface="Montserrat" pitchFamily="2" charset="77"/>
              </a:rPr>
            </a:br>
            <a:r>
              <a:rPr lang="en-US" sz="1400" dirty="0">
                <a:latin typeface="Montserrat" pitchFamily="2" charset="77"/>
              </a:rPr>
              <a:t>Approval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B6D3FE9-B718-9A53-71DE-7BA4923F76C8}"/>
              </a:ext>
            </a:extLst>
          </p:cNvPr>
          <p:cNvSpPr/>
          <p:nvPr/>
        </p:nvSpPr>
        <p:spPr>
          <a:xfrm>
            <a:off x="3557951" y="2842897"/>
            <a:ext cx="785446" cy="75027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Montserrat" pitchFamily="2" charset="77"/>
              </a:rPr>
              <a:t>XX/XX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EFDAB4C-666F-36D0-7622-B37DA08874FC}"/>
              </a:ext>
            </a:extLst>
          </p:cNvPr>
          <p:cNvCxnSpPr>
            <a:stCxn id="24" idx="4"/>
          </p:cNvCxnSpPr>
          <p:nvPr/>
        </p:nvCxnSpPr>
        <p:spPr>
          <a:xfrm>
            <a:off x="3950674" y="3593174"/>
            <a:ext cx="0" cy="86159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C8F722DC-A0DD-8036-BB26-726E55A5AAB3}"/>
              </a:ext>
            </a:extLst>
          </p:cNvPr>
          <p:cNvSpPr txBox="1"/>
          <p:nvPr/>
        </p:nvSpPr>
        <p:spPr>
          <a:xfrm>
            <a:off x="3112476" y="2313816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Montserrat" pitchFamily="2" charset="77"/>
              </a:rPr>
              <a:t>Contract Execution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B3A7C16-CD3D-5F8D-6CE6-AAED9027BA35}"/>
              </a:ext>
            </a:extLst>
          </p:cNvPr>
          <p:cNvSpPr txBox="1"/>
          <p:nvPr/>
        </p:nvSpPr>
        <p:spPr>
          <a:xfrm>
            <a:off x="8241323" y="2313233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Montserrat" pitchFamily="2" charset="77"/>
              </a:rPr>
              <a:t>Team </a:t>
            </a:r>
            <a:br>
              <a:rPr lang="en-US" sz="1400" dirty="0">
                <a:latin typeface="Montserrat" pitchFamily="2" charset="77"/>
              </a:rPr>
            </a:br>
            <a:r>
              <a:rPr lang="en-US" sz="1400" dirty="0">
                <a:latin typeface="Montserrat" pitchFamily="2" charset="77"/>
              </a:rPr>
              <a:t>Training</a:t>
            </a:r>
          </a:p>
        </p:txBody>
      </p:sp>
      <p:sp>
        <p:nvSpPr>
          <p:cNvPr id="28" name="Left Brace 27">
            <a:extLst>
              <a:ext uri="{FF2B5EF4-FFF2-40B4-BE49-F238E27FC236}">
                <a16:creationId xmlns:a16="http://schemas.microsoft.com/office/drawing/2014/main" id="{CCCCD0DB-2DE5-706F-CF1A-2A2AFA0F1163}"/>
              </a:ext>
            </a:extLst>
          </p:cNvPr>
          <p:cNvSpPr/>
          <p:nvPr/>
        </p:nvSpPr>
        <p:spPr>
          <a:xfrm rot="16200000">
            <a:off x="2212729" y="3578469"/>
            <a:ext cx="691662" cy="2784228"/>
          </a:xfrm>
          <a:prstGeom prst="leftBrace">
            <a:avLst>
              <a:gd name="adj1" fmla="val 30555"/>
              <a:gd name="adj2" fmla="val 50000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A0BD72C5-E76F-CDE0-5006-D6CB34A63BDE}"/>
              </a:ext>
            </a:extLst>
          </p:cNvPr>
          <p:cNvSpPr/>
          <p:nvPr/>
        </p:nvSpPr>
        <p:spPr>
          <a:xfrm rot="16200000">
            <a:off x="6922475" y="3235351"/>
            <a:ext cx="691662" cy="3622422"/>
          </a:xfrm>
          <a:prstGeom prst="leftBrace">
            <a:avLst>
              <a:gd name="adj1" fmla="val 30555"/>
              <a:gd name="adj2" fmla="val 50000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349EC37-6E15-4473-F459-CB0CFA8FA136}"/>
              </a:ext>
            </a:extLst>
          </p:cNvPr>
          <p:cNvSpPr txBox="1"/>
          <p:nvPr/>
        </p:nvSpPr>
        <p:spPr>
          <a:xfrm>
            <a:off x="5457090" y="5602459"/>
            <a:ext cx="3622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Montserrat" pitchFamily="2" charset="77"/>
              </a:rPr>
              <a:t>Implementation (est. X weeks)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742B321-F474-7DE2-4F0B-58C8DBCD1F22}"/>
              </a:ext>
            </a:extLst>
          </p:cNvPr>
          <p:cNvSpPr txBox="1"/>
          <p:nvPr/>
        </p:nvSpPr>
        <p:spPr>
          <a:xfrm>
            <a:off x="1166446" y="5538933"/>
            <a:ext cx="27842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Montserrat" pitchFamily="2" charset="77"/>
              </a:rPr>
              <a:t>Contracting (est. X weeks)</a:t>
            </a:r>
          </a:p>
        </p:txBody>
      </p:sp>
    </p:spTree>
    <p:extLst>
      <p:ext uri="{BB962C8B-B14F-4D97-AF65-F5344CB8AC3E}">
        <p14:creationId xmlns:p14="http://schemas.microsoft.com/office/powerpoint/2010/main" val="986502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etterComp">
      <a:dk1>
        <a:srgbClr val="2F3038"/>
      </a:dk1>
      <a:lt1>
        <a:srgbClr val="FFFFFF"/>
      </a:lt1>
      <a:dk2>
        <a:srgbClr val="405CAA"/>
      </a:dk2>
      <a:lt2>
        <a:srgbClr val="C3C7E3"/>
      </a:lt2>
      <a:accent1>
        <a:srgbClr val="F58220"/>
      </a:accent1>
      <a:accent2>
        <a:srgbClr val="6E6F71"/>
      </a:accent2>
      <a:accent3>
        <a:srgbClr val="FFC000"/>
      </a:accent3>
      <a:accent4>
        <a:srgbClr val="86BBD8"/>
      </a:accent4>
      <a:accent5>
        <a:srgbClr val="223875"/>
      </a:accent5>
      <a:accent6>
        <a:srgbClr val="9DB17C"/>
      </a:accent6>
      <a:hlink>
        <a:srgbClr val="405CAA"/>
      </a:hlink>
      <a:folHlink>
        <a:srgbClr val="83242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319</Words>
  <Application>Microsoft Macintosh PowerPoint</Application>
  <PresentationFormat>Widescreen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Montserrat</vt:lpstr>
      <vt:lpstr>Montserrat SemiBold</vt:lpstr>
      <vt:lpstr>Office Theme</vt:lpstr>
      <vt:lpstr>Business Case</vt:lpstr>
      <vt:lpstr>Business Case Overview</vt:lpstr>
      <vt:lpstr>Solution Selection</vt:lpstr>
      <vt:lpstr>Market Pricing Done Better</vt:lpstr>
      <vt:lpstr>Expected Resource Needs</vt:lpstr>
      <vt:lpstr>Expected Outcomes</vt:lpstr>
      <vt:lpstr>Project Timing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Case</dc:title>
  <dc:creator>Alice Kirchhoff</dc:creator>
  <cp:lastModifiedBy>Alice Kirchhoff</cp:lastModifiedBy>
  <cp:revision>1</cp:revision>
  <dcterms:created xsi:type="dcterms:W3CDTF">2022-11-14T13:58:20Z</dcterms:created>
  <dcterms:modified xsi:type="dcterms:W3CDTF">2022-11-14T14:56:07Z</dcterms:modified>
</cp:coreProperties>
</file>